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514" r:id="rId5"/>
    <p:sldId id="500" r:id="rId6"/>
    <p:sldId id="613" r:id="rId7"/>
    <p:sldId id="596" r:id="rId8"/>
    <p:sldId id="541" r:id="rId9"/>
    <p:sldId id="612" r:id="rId10"/>
    <p:sldId id="580" r:id="rId11"/>
    <p:sldId id="611" r:id="rId12"/>
    <p:sldId id="562" r:id="rId13"/>
    <p:sldId id="522" r:id="rId14"/>
    <p:sldId id="523" r:id="rId15"/>
    <p:sldId id="524" r:id="rId16"/>
    <p:sldId id="515" r:id="rId17"/>
    <p:sldId id="598" r:id="rId18"/>
    <p:sldId id="599" r:id="rId19"/>
    <p:sldId id="600" r:id="rId20"/>
    <p:sldId id="601" r:id="rId21"/>
    <p:sldId id="554" r:id="rId22"/>
    <p:sldId id="602" r:id="rId23"/>
    <p:sldId id="603" r:id="rId24"/>
    <p:sldId id="604" r:id="rId25"/>
    <p:sldId id="605" r:id="rId26"/>
    <p:sldId id="606" r:id="rId27"/>
    <p:sldId id="607" r:id="rId28"/>
    <p:sldId id="608" r:id="rId29"/>
    <p:sldId id="609" r:id="rId30"/>
    <p:sldId id="610" r:id="rId31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9F2"/>
    <a:srgbClr val="776AAA"/>
    <a:srgbClr val="33C88D"/>
    <a:srgbClr val="FFFFFF"/>
    <a:srgbClr val="E8E9E8"/>
    <a:srgbClr val="686E63"/>
    <a:srgbClr val="0E1E42"/>
    <a:srgbClr val="4557AD"/>
    <a:srgbClr val="E9EED1"/>
    <a:srgbClr val="E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598" autoAdjust="0"/>
  </p:normalViewPr>
  <p:slideViewPr>
    <p:cSldViewPr snapToGrid="0">
      <p:cViewPr varScale="1">
        <p:scale>
          <a:sx n="90" d="100"/>
          <a:sy n="90" d="100"/>
        </p:scale>
        <p:origin x="135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sldOrd modMainMaster">
      <pc:chgData name="Kerrie Shanahan" userId="ae473d9f-76e9-476f-892f-2674ea963afc" providerId="ADAL" clId="{1C2628FB-1F07-4B48-8FB3-27553585B1CA}" dt="2026-04-20T02:24:41.213" v="5963" actId="962"/>
      <pc:docMkLst>
        <pc:docMk/>
      </pc:docMkLst>
      <pc:sldChg chg="addSp delSp modSp mod modNotesTx">
        <pc:chgData name="Kerrie Shanahan" userId="ae473d9f-76e9-476f-892f-2674ea963afc" providerId="ADAL" clId="{1C2628FB-1F07-4B48-8FB3-27553585B1CA}" dt="2026-04-15T04:07:19.943" v="5959" actId="20577"/>
        <pc:sldMkLst>
          <pc:docMk/>
          <pc:sldMk cId="4124420387" sldId="500"/>
        </pc:sldMkLst>
        <pc:spChg chg="mod topLvl">
          <ac:chgData name="Kerrie Shanahan" userId="ae473d9f-76e9-476f-892f-2674ea963afc" providerId="ADAL" clId="{1C2628FB-1F07-4B48-8FB3-27553585B1CA}" dt="2026-04-14T00:43:07.040" v="5819" actId="1076"/>
          <ac:spMkLst>
            <pc:docMk/>
            <pc:sldMk cId="4124420387" sldId="500"/>
            <ac:spMk id="9" creationId="{B47696AF-802D-F54B-8631-1C4F2C807838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15T02:40:58.800" v="5905" actId="20577"/>
        <pc:sldMkLst>
          <pc:docMk/>
          <pc:sldMk cId="409148390" sldId="514"/>
        </pc:sldMkLst>
      </pc:sldChg>
      <pc:sldChg chg="modSp">
        <pc:chgData name="Kerrie Shanahan" userId="ae473d9f-76e9-476f-892f-2674ea963afc" providerId="ADAL" clId="{1C2628FB-1F07-4B48-8FB3-27553585B1CA}" dt="2026-04-15T02:41:34.038" v="5928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1C2628FB-1F07-4B48-8FB3-27553585B1CA}" dt="2026-04-15T02:41:34.038" v="5928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modSp">
        <pc:chgData name="Kerrie Shanahan" userId="ae473d9f-76e9-476f-892f-2674ea963afc" providerId="ADAL" clId="{1C2628FB-1F07-4B48-8FB3-27553585B1CA}" dt="2026-04-15T02:41:26.372" v="5922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1C2628FB-1F07-4B48-8FB3-27553585B1CA}" dt="2026-04-15T02:41:26.372" v="5922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1C2628FB-1F07-4B48-8FB3-27553585B1CA}" dt="2026-04-15T02:41:28.816" v="5924" actId="20577"/>
        <pc:sldMkLst>
          <pc:docMk/>
          <pc:sldMk cId="36868995" sldId="523"/>
        </pc:sldMkLst>
        <pc:spChg chg="mod">
          <ac:chgData name="Kerrie Shanahan" userId="ae473d9f-76e9-476f-892f-2674ea963afc" providerId="ADAL" clId="{1C2628FB-1F07-4B48-8FB3-27553585B1CA}" dt="2026-04-15T02:41:28.816" v="5924" actId="20577"/>
          <ac:spMkLst>
            <pc:docMk/>
            <pc:sldMk cId="36868995" sldId="523"/>
            <ac:spMk id="2" creationId="{4C08884A-7B8E-E29E-99D9-954C30288970}"/>
          </ac:spMkLst>
        </pc:spChg>
      </pc:sldChg>
      <pc:sldChg chg="modSp">
        <pc:chgData name="Kerrie Shanahan" userId="ae473d9f-76e9-476f-892f-2674ea963afc" providerId="ADAL" clId="{1C2628FB-1F07-4B48-8FB3-27553585B1CA}" dt="2026-04-15T02:41:31.208" v="5926" actId="20577"/>
        <pc:sldMkLst>
          <pc:docMk/>
          <pc:sldMk cId="450225183" sldId="524"/>
        </pc:sldMkLst>
        <pc:spChg chg="mod">
          <ac:chgData name="Kerrie Shanahan" userId="ae473d9f-76e9-476f-892f-2674ea963afc" providerId="ADAL" clId="{1C2628FB-1F07-4B48-8FB3-27553585B1CA}" dt="2026-04-15T02:41:31.208" v="5926" actId="20577"/>
          <ac:spMkLst>
            <pc:docMk/>
            <pc:sldMk cId="450225183" sldId="524"/>
            <ac:spMk id="2" creationId="{A46BA5E2-2AEA-136D-33A3-2D53D9A463A2}"/>
          </ac:spMkLst>
        </pc:spChg>
      </pc:sldChg>
      <pc:sldChg chg="modSp">
        <pc:chgData name="Kerrie Shanahan" userId="ae473d9f-76e9-476f-892f-2674ea963afc" providerId="ADAL" clId="{1C2628FB-1F07-4B48-8FB3-27553585B1CA}" dt="2026-04-15T02:41:13.279" v="5911" actId="20577"/>
        <pc:sldMkLst>
          <pc:docMk/>
          <pc:sldMk cId="1318409677" sldId="541"/>
        </pc:sldMkLst>
        <pc:spChg chg="mod">
          <ac:chgData name="Kerrie Shanahan" userId="ae473d9f-76e9-476f-892f-2674ea963afc" providerId="ADAL" clId="{1C2628FB-1F07-4B48-8FB3-27553585B1CA}" dt="2026-04-15T02:41:13.279" v="5911" actId="20577"/>
          <ac:spMkLst>
            <pc:docMk/>
            <pc:sldMk cId="1318409677" sldId="541"/>
            <ac:spMk id="3" creationId="{FAD8FCA7-A438-2EC2-4C2C-17DAE26892BF}"/>
          </ac:spMkLst>
        </pc:spChg>
      </pc:sldChg>
      <pc:sldChg chg="modSp">
        <pc:chgData name="Kerrie Shanahan" userId="ae473d9f-76e9-476f-892f-2674ea963afc" providerId="ADAL" clId="{1C2628FB-1F07-4B48-8FB3-27553585B1CA}" dt="2026-04-15T02:41:46.474" v="5938" actId="20577"/>
        <pc:sldMkLst>
          <pc:docMk/>
          <pc:sldMk cId="808090699" sldId="554"/>
        </pc:sldMkLst>
        <pc:spChg chg="mod">
          <ac:chgData name="Kerrie Shanahan" userId="ae473d9f-76e9-476f-892f-2674ea963afc" providerId="ADAL" clId="{1C2628FB-1F07-4B48-8FB3-27553585B1CA}" dt="2026-04-15T02:41:46.474" v="5938" actId="20577"/>
          <ac:spMkLst>
            <pc:docMk/>
            <pc:sldMk cId="808090699" sldId="554"/>
            <ac:spMk id="6" creationId="{50B65622-42DE-0A87-6751-0AF2B869A4E7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20T02:24:41.213" v="5963" actId="962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4-15T02:41:23.795" v="5919" actId="20577"/>
          <ac:spMkLst>
            <pc:docMk/>
            <pc:sldMk cId="3305298057" sldId="562"/>
            <ac:spMk id="2" creationId="{07291B45-CA4A-EE01-F19A-8F49EDB7F047}"/>
          </ac:spMkLst>
        </pc:spChg>
        <pc:picChg chg="mod topLvl">
          <ac:chgData name="Kerrie Shanahan" userId="ae473d9f-76e9-476f-892f-2674ea963afc" providerId="ADAL" clId="{1C2628FB-1F07-4B48-8FB3-27553585B1CA}" dt="2026-04-20T02:24:41.213" v="5963" actId="962"/>
          <ac:picMkLst>
            <pc:docMk/>
            <pc:sldMk cId="3305298057" sldId="562"/>
            <ac:picMk id="6" creationId="{C37CB1FA-D5BE-79C9-5914-F89A36CC5E2D}"/>
          </ac:picMkLst>
        </pc:picChg>
      </pc:sldChg>
      <pc:sldChg chg="modSp">
        <pc:chgData name="Kerrie Shanahan" userId="ae473d9f-76e9-476f-892f-2674ea963afc" providerId="ADAL" clId="{1C2628FB-1F07-4B48-8FB3-27553585B1CA}" dt="2026-04-15T02:41:18.313" v="5915" actId="20577"/>
        <pc:sldMkLst>
          <pc:docMk/>
          <pc:sldMk cId="3286048985" sldId="580"/>
        </pc:sldMkLst>
        <pc:spChg chg="mod">
          <ac:chgData name="Kerrie Shanahan" userId="ae473d9f-76e9-476f-892f-2674ea963afc" providerId="ADAL" clId="{1C2628FB-1F07-4B48-8FB3-27553585B1CA}" dt="2026-04-15T02:41:18.313" v="5915" actId="20577"/>
          <ac:spMkLst>
            <pc:docMk/>
            <pc:sldMk cId="3286048985" sldId="580"/>
            <ac:spMk id="2" creationId="{0266A38D-F811-973E-70A4-BC0EBB420EC9}"/>
          </ac:spMkLst>
        </pc:spChg>
      </pc:sldChg>
      <pc:sldChg chg="modSp">
        <pc:chgData name="Kerrie Shanahan" userId="ae473d9f-76e9-476f-892f-2674ea963afc" providerId="ADAL" clId="{1C2628FB-1F07-4B48-8FB3-27553585B1CA}" dt="2026-04-15T02:41:10.790" v="5909" actId="20577"/>
        <pc:sldMkLst>
          <pc:docMk/>
          <pc:sldMk cId="1934576132" sldId="596"/>
        </pc:sldMkLst>
        <pc:spChg chg="mod">
          <ac:chgData name="Kerrie Shanahan" userId="ae473d9f-76e9-476f-892f-2674ea963afc" providerId="ADAL" clId="{1C2628FB-1F07-4B48-8FB3-27553585B1CA}" dt="2026-04-15T02:41:10.790" v="5909" actId="20577"/>
          <ac:spMkLst>
            <pc:docMk/>
            <pc:sldMk cId="1934576132" sldId="596"/>
            <ac:spMk id="2" creationId="{9499173E-77E2-9796-7385-E9E73BA9A476}"/>
          </ac:spMkLst>
        </pc:spChg>
      </pc:sldChg>
      <pc:sldChg chg="modSp">
        <pc:chgData name="Kerrie Shanahan" userId="ae473d9f-76e9-476f-892f-2674ea963afc" providerId="ADAL" clId="{1C2628FB-1F07-4B48-8FB3-27553585B1CA}" dt="2026-04-15T02:41:36.637" v="5930" actId="20577"/>
        <pc:sldMkLst>
          <pc:docMk/>
          <pc:sldMk cId="2415487208" sldId="598"/>
        </pc:sldMkLst>
        <pc:spChg chg="mod">
          <ac:chgData name="Kerrie Shanahan" userId="ae473d9f-76e9-476f-892f-2674ea963afc" providerId="ADAL" clId="{1C2628FB-1F07-4B48-8FB3-27553585B1CA}" dt="2026-04-15T02:41:36.637" v="5930" actId="20577"/>
          <ac:spMkLst>
            <pc:docMk/>
            <pc:sldMk cId="2415487208" sldId="598"/>
            <ac:spMk id="2" creationId="{C6E45A55-CEB3-3D43-B6BD-FB6123A2983E}"/>
          </ac:spMkLst>
        </pc:spChg>
      </pc:sldChg>
      <pc:sldChg chg="modSp mod">
        <pc:chgData name="Kerrie Shanahan" userId="ae473d9f-76e9-476f-892f-2674ea963afc" providerId="ADAL" clId="{1C2628FB-1F07-4B48-8FB3-27553585B1CA}" dt="2026-04-15T02:41:39.497" v="5932" actId="20577"/>
        <pc:sldMkLst>
          <pc:docMk/>
          <pc:sldMk cId="2206005265" sldId="599"/>
        </pc:sldMkLst>
        <pc:spChg chg="mod">
          <ac:chgData name="Kerrie Shanahan" userId="ae473d9f-76e9-476f-892f-2674ea963afc" providerId="ADAL" clId="{1C2628FB-1F07-4B48-8FB3-27553585B1CA}" dt="2026-04-15T02:41:39.497" v="5932" actId="20577"/>
          <ac:spMkLst>
            <pc:docMk/>
            <pc:sldMk cId="2206005265" sldId="599"/>
            <ac:spMk id="5" creationId="{009C14E0-CED7-F1C3-4022-C4B0BF9B3AA4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15T02:41:41.669" v="5934" actId="20577"/>
        <pc:sldMkLst>
          <pc:docMk/>
          <pc:sldMk cId="1025050938" sldId="600"/>
        </pc:sldMkLst>
        <pc:spChg chg="mod ord">
          <ac:chgData name="Kerrie Shanahan" userId="ae473d9f-76e9-476f-892f-2674ea963afc" providerId="ADAL" clId="{1C2628FB-1F07-4B48-8FB3-27553585B1CA}" dt="2026-04-15T02:41:41.669" v="5934" actId="20577"/>
          <ac:spMkLst>
            <pc:docMk/>
            <pc:sldMk cId="1025050938" sldId="600"/>
            <ac:spMk id="3" creationId="{D245D2D3-8149-39C8-B4A0-C8F7BEA02448}"/>
          </ac:spMkLst>
        </pc:spChg>
      </pc:sldChg>
      <pc:sldChg chg="modSp modNotesTx">
        <pc:chgData name="Kerrie Shanahan" userId="ae473d9f-76e9-476f-892f-2674ea963afc" providerId="ADAL" clId="{1C2628FB-1F07-4B48-8FB3-27553585B1CA}" dt="2026-04-15T02:41:44.362" v="5936" actId="20577"/>
        <pc:sldMkLst>
          <pc:docMk/>
          <pc:sldMk cId="2911489054" sldId="601"/>
        </pc:sldMkLst>
        <pc:spChg chg="mod">
          <ac:chgData name="Kerrie Shanahan" userId="ae473d9f-76e9-476f-892f-2674ea963afc" providerId="ADAL" clId="{1C2628FB-1F07-4B48-8FB3-27553585B1CA}" dt="2026-04-15T02:41:44.362" v="5936" actId="20577"/>
          <ac:spMkLst>
            <pc:docMk/>
            <pc:sldMk cId="2911489054" sldId="601"/>
            <ac:spMk id="2" creationId="{83427020-A72D-C848-7264-55DEE8402730}"/>
          </ac:spMkLst>
        </pc:spChg>
      </pc:sldChg>
      <pc:sldChg chg="modSp">
        <pc:chgData name="Kerrie Shanahan" userId="ae473d9f-76e9-476f-892f-2674ea963afc" providerId="ADAL" clId="{1C2628FB-1F07-4B48-8FB3-27553585B1CA}" dt="2026-04-15T02:41:49.972" v="5940" actId="20577"/>
        <pc:sldMkLst>
          <pc:docMk/>
          <pc:sldMk cId="1703194400" sldId="602"/>
        </pc:sldMkLst>
        <pc:spChg chg="mod">
          <ac:chgData name="Kerrie Shanahan" userId="ae473d9f-76e9-476f-892f-2674ea963afc" providerId="ADAL" clId="{1C2628FB-1F07-4B48-8FB3-27553585B1CA}" dt="2026-04-15T02:41:49.972" v="5940" actId="20577"/>
          <ac:spMkLst>
            <pc:docMk/>
            <pc:sldMk cId="1703194400" sldId="602"/>
            <ac:spMk id="3" creationId="{C8422955-3183-AB10-C635-D93E6CDC02E4}"/>
          </ac:spMkLst>
        </pc:spChg>
      </pc:sldChg>
      <pc:sldChg chg="modSp">
        <pc:chgData name="Kerrie Shanahan" userId="ae473d9f-76e9-476f-892f-2674ea963afc" providerId="ADAL" clId="{1C2628FB-1F07-4B48-8FB3-27553585B1CA}" dt="2026-04-15T02:41:52.977" v="5944" actId="20577"/>
        <pc:sldMkLst>
          <pc:docMk/>
          <pc:sldMk cId="2874591060" sldId="603"/>
        </pc:sldMkLst>
        <pc:spChg chg="mod">
          <ac:chgData name="Kerrie Shanahan" userId="ae473d9f-76e9-476f-892f-2674ea963afc" providerId="ADAL" clId="{1C2628FB-1F07-4B48-8FB3-27553585B1CA}" dt="2026-04-15T02:41:52.977" v="5944" actId="20577"/>
          <ac:spMkLst>
            <pc:docMk/>
            <pc:sldMk cId="2874591060" sldId="603"/>
            <ac:spMk id="2" creationId="{84070D3F-4CBE-DD96-74F4-CC83CA0D6DED}"/>
          </ac:spMkLst>
        </pc:spChg>
      </pc:sldChg>
      <pc:sldChg chg="modSp">
        <pc:chgData name="Kerrie Shanahan" userId="ae473d9f-76e9-476f-892f-2674ea963afc" providerId="ADAL" clId="{1C2628FB-1F07-4B48-8FB3-27553585B1CA}" dt="2026-04-15T02:41:56.163" v="5946" actId="20577"/>
        <pc:sldMkLst>
          <pc:docMk/>
          <pc:sldMk cId="1669374749" sldId="604"/>
        </pc:sldMkLst>
        <pc:spChg chg="mod">
          <ac:chgData name="Kerrie Shanahan" userId="ae473d9f-76e9-476f-892f-2674ea963afc" providerId="ADAL" clId="{1C2628FB-1F07-4B48-8FB3-27553585B1CA}" dt="2026-04-15T02:41:56.163" v="5946" actId="20577"/>
          <ac:spMkLst>
            <pc:docMk/>
            <pc:sldMk cId="1669374749" sldId="604"/>
            <ac:spMk id="2" creationId="{8DCE6DB4-852F-747B-88F5-2DBD711D1D13}"/>
          </ac:spMkLst>
        </pc:spChg>
      </pc:sldChg>
      <pc:sldChg chg="modSp">
        <pc:chgData name="Kerrie Shanahan" userId="ae473d9f-76e9-476f-892f-2674ea963afc" providerId="ADAL" clId="{1C2628FB-1F07-4B48-8FB3-27553585B1CA}" dt="2026-04-15T02:41:59.382" v="5948" actId="20577"/>
        <pc:sldMkLst>
          <pc:docMk/>
          <pc:sldMk cId="2717095834" sldId="605"/>
        </pc:sldMkLst>
        <pc:spChg chg="mod">
          <ac:chgData name="Kerrie Shanahan" userId="ae473d9f-76e9-476f-892f-2674ea963afc" providerId="ADAL" clId="{1C2628FB-1F07-4B48-8FB3-27553585B1CA}" dt="2026-04-15T02:41:59.382" v="5948" actId="20577"/>
          <ac:spMkLst>
            <pc:docMk/>
            <pc:sldMk cId="2717095834" sldId="605"/>
            <ac:spMk id="2" creationId="{3879BA7E-F2EA-DE5D-FD87-43807BFB5F90}"/>
          </ac:spMkLst>
        </pc:spChg>
      </pc:sldChg>
      <pc:sldChg chg="modSp">
        <pc:chgData name="Kerrie Shanahan" userId="ae473d9f-76e9-476f-892f-2674ea963afc" providerId="ADAL" clId="{1C2628FB-1F07-4B48-8FB3-27553585B1CA}" dt="2026-04-15T02:42:02.125" v="5950" actId="20577"/>
        <pc:sldMkLst>
          <pc:docMk/>
          <pc:sldMk cId="1923496858" sldId="606"/>
        </pc:sldMkLst>
        <pc:spChg chg="mod">
          <ac:chgData name="Kerrie Shanahan" userId="ae473d9f-76e9-476f-892f-2674ea963afc" providerId="ADAL" clId="{1C2628FB-1F07-4B48-8FB3-27553585B1CA}" dt="2026-04-15T02:42:02.125" v="5950" actId="20577"/>
          <ac:spMkLst>
            <pc:docMk/>
            <pc:sldMk cId="1923496858" sldId="606"/>
            <ac:spMk id="3" creationId="{6116727C-2317-0C04-DF23-D5704086A47F}"/>
          </ac:spMkLst>
        </pc:spChg>
      </pc:sldChg>
      <pc:sldChg chg="modSp">
        <pc:chgData name="Kerrie Shanahan" userId="ae473d9f-76e9-476f-892f-2674ea963afc" providerId="ADAL" clId="{1C2628FB-1F07-4B48-8FB3-27553585B1CA}" dt="2026-04-15T02:42:05.441" v="5952" actId="20577"/>
        <pc:sldMkLst>
          <pc:docMk/>
          <pc:sldMk cId="3370449875" sldId="607"/>
        </pc:sldMkLst>
        <pc:spChg chg="mod">
          <ac:chgData name="Kerrie Shanahan" userId="ae473d9f-76e9-476f-892f-2674ea963afc" providerId="ADAL" clId="{1C2628FB-1F07-4B48-8FB3-27553585B1CA}" dt="2026-04-15T02:42:05.441" v="5952" actId="20577"/>
          <ac:spMkLst>
            <pc:docMk/>
            <pc:sldMk cId="3370449875" sldId="607"/>
            <ac:spMk id="3" creationId="{53AA2EFB-1DC4-4A42-9504-953375956FB8}"/>
          </ac:spMkLst>
        </pc:spChg>
      </pc:sldChg>
      <pc:sldChg chg="modSp mod">
        <pc:chgData name="Kerrie Shanahan" userId="ae473d9f-76e9-476f-892f-2674ea963afc" providerId="ADAL" clId="{1C2628FB-1F07-4B48-8FB3-27553585B1CA}" dt="2026-04-15T02:42:08.341" v="5954" actId="20577"/>
        <pc:sldMkLst>
          <pc:docMk/>
          <pc:sldMk cId="1771297315" sldId="608"/>
        </pc:sldMkLst>
        <pc:spChg chg="mod">
          <ac:chgData name="Kerrie Shanahan" userId="ae473d9f-76e9-476f-892f-2674ea963afc" providerId="ADAL" clId="{1C2628FB-1F07-4B48-8FB3-27553585B1CA}" dt="2026-04-15T02:42:08.341" v="5954" actId="20577"/>
          <ac:spMkLst>
            <pc:docMk/>
            <pc:sldMk cId="1771297315" sldId="608"/>
            <ac:spMk id="16" creationId="{93BEBD98-44E2-DDA3-ECC4-F2E92B3EA0D3}"/>
          </ac:spMkLst>
        </pc:spChg>
      </pc:sldChg>
      <pc:sldChg chg="modSp">
        <pc:chgData name="Kerrie Shanahan" userId="ae473d9f-76e9-476f-892f-2674ea963afc" providerId="ADAL" clId="{1C2628FB-1F07-4B48-8FB3-27553585B1CA}" dt="2026-04-15T02:42:11.165" v="5956" actId="20577"/>
        <pc:sldMkLst>
          <pc:docMk/>
          <pc:sldMk cId="2295107431" sldId="609"/>
        </pc:sldMkLst>
        <pc:spChg chg="mod">
          <ac:chgData name="Kerrie Shanahan" userId="ae473d9f-76e9-476f-892f-2674ea963afc" providerId="ADAL" clId="{1C2628FB-1F07-4B48-8FB3-27553585B1CA}" dt="2026-04-15T02:42:11.165" v="5956" actId="20577"/>
          <ac:spMkLst>
            <pc:docMk/>
            <pc:sldMk cId="2295107431" sldId="609"/>
            <ac:spMk id="2" creationId="{154A6F20-7659-8080-22F6-EFCFB57824C5}"/>
          </ac:spMkLst>
        </pc:spChg>
      </pc:sldChg>
      <pc:sldChg chg="modSp">
        <pc:chgData name="Kerrie Shanahan" userId="ae473d9f-76e9-476f-892f-2674ea963afc" providerId="ADAL" clId="{1C2628FB-1F07-4B48-8FB3-27553585B1CA}" dt="2026-04-15T02:42:15.097" v="5958" actId="20577"/>
        <pc:sldMkLst>
          <pc:docMk/>
          <pc:sldMk cId="3149425998" sldId="610"/>
        </pc:sldMkLst>
        <pc:spChg chg="mod">
          <ac:chgData name="Kerrie Shanahan" userId="ae473d9f-76e9-476f-892f-2674ea963afc" providerId="ADAL" clId="{1C2628FB-1F07-4B48-8FB3-27553585B1CA}" dt="2026-04-15T02:42:15.097" v="5958" actId="20577"/>
          <ac:spMkLst>
            <pc:docMk/>
            <pc:sldMk cId="3149425998" sldId="610"/>
            <ac:spMk id="2" creationId="{9D642D98-FA5F-012C-E039-09FE4C546D7A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15T02:41:20.829" v="5917" actId="20577"/>
        <pc:sldMkLst>
          <pc:docMk/>
          <pc:sldMk cId="2554708321" sldId="611"/>
        </pc:sldMkLst>
        <pc:spChg chg="mod">
          <ac:chgData name="Kerrie Shanahan" userId="ae473d9f-76e9-476f-892f-2674ea963afc" providerId="ADAL" clId="{1C2628FB-1F07-4B48-8FB3-27553585B1CA}" dt="2026-04-15T02:41:20.829" v="5917" actId="20577"/>
          <ac:spMkLst>
            <pc:docMk/>
            <pc:sldMk cId="2554708321" sldId="611"/>
            <ac:spMk id="2" creationId="{8E7E6C2D-4D62-496F-F3DE-95030E55AE06}"/>
          </ac:spMkLst>
        </pc:spChg>
      </pc:sldChg>
      <pc:sldChg chg="modSp mod">
        <pc:chgData name="Kerrie Shanahan" userId="ae473d9f-76e9-476f-892f-2674ea963afc" providerId="ADAL" clId="{1C2628FB-1F07-4B48-8FB3-27553585B1CA}" dt="2026-04-15T02:41:15.771" v="5913" actId="20577"/>
        <pc:sldMkLst>
          <pc:docMk/>
          <pc:sldMk cId="880066198" sldId="612"/>
        </pc:sldMkLst>
        <pc:spChg chg="mod">
          <ac:chgData name="Kerrie Shanahan" userId="ae473d9f-76e9-476f-892f-2674ea963afc" providerId="ADAL" clId="{1C2628FB-1F07-4B48-8FB3-27553585B1CA}" dt="2026-04-15T02:41:15.771" v="5913" actId="20577"/>
          <ac:spMkLst>
            <pc:docMk/>
            <pc:sldMk cId="880066198" sldId="612"/>
            <ac:spMk id="2" creationId="{07291B45-CA4A-EE01-F19A-8F49EDB7F047}"/>
          </ac:spMkLst>
        </pc:spChg>
      </pc:sldChg>
      <pc:sldChg chg="addSp delSp modSp add mod ord modNotesTx">
        <pc:chgData name="Kerrie Shanahan" userId="ae473d9f-76e9-476f-892f-2674ea963afc" providerId="ADAL" clId="{1C2628FB-1F07-4B48-8FB3-27553585B1CA}" dt="2026-04-20T02:09:31.854" v="5961" actId="962"/>
        <pc:sldMkLst>
          <pc:docMk/>
          <pc:sldMk cId="3866139053" sldId="613"/>
        </pc:sldMkLst>
        <pc:spChg chg="mod">
          <ac:chgData name="Kerrie Shanahan" userId="ae473d9f-76e9-476f-892f-2674ea963afc" providerId="ADAL" clId="{1C2628FB-1F07-4B48-8FB3-27553585B1CA}" dt="2026-04-15T02:41:06.342" v="5907" actId="20577"/>
          <ac:spMkLst>
            <pc:docMk/>
            <pc:sldMk cId="3866139053" sldId="613"/>
            <ac:spMk id="2" creationId="{80E268F8-7C86-5569-59ED-DE771A046E5A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15" creationId="{773CDE27-5BEE-845D-79F4-30EA716B997F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16" creationId="{242C5AEE-060A-5E9D-BEEA-82E958685822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17" creationId="{75866C03-960C-9B0E-780E-D0401F9B3925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19" creationId="{A6FEC001-F631-09B2-617E-BB05F7990857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0" creationId="{55AF0876-2204-C1AF-5F30-02FFC4AD8E97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1" creationId="{3F4F5448-4CB6-7133-41EE-843991E42F9C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2" creationId="{1994787F-6733-8631-365D-3F30DE83CF21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5" creationId="{0724449B-CDF9-7E4F-88ED-6C94BFAB7F57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6" creationId="{6D4A7704-D3D7-9DE4-54A7-0F148220BDEB}"/>
          </ac:spMkLst>
        </pc:spChg>
        <pc:spChg chg="mod">
          <ac:chgData name="Kerrie Shanahan" userId="ae473d9f-76e9-476f-892f-2674ea963afc" providerId="ADAL" clId="{1C2628FB-1F07-4B48-8FB3-27553585B1CA}" dt="2026-04-08T02:04:51.009" v="5652"/>
          <ac:spMkLst>
            <pc:docMk/>
            <pc:sldMk cId="3866139053" sldId="613"/>
            <ac:spMk id="27" creationId="{827C4B17-5649-FF11-6354-A7359D7BF2FE}"/>
          </ac:spMkLst>
        </pc:spChg>
        <pc:grpChg chg="mod">
          <ac:chgData name="Kerrie Shanahan" userId="ae473d9f-76e9-476f-892f-2674ea963afc" providerId="ADAL" clId="{1C2628FB-1F07-4B48-8FB3-27553585B1CA}" dt="2026-04-20T02:09:31.854" v="5961" actId="962"/>
          <ac:grpSpMkLst>
            <pc:docMk/>
            <pc:sldMk cId="3866139053" sldId="613"/>
            <ac:grpSpMk id="3" creationId="{971865AA-5CE0-D2F6-CFAE-4A79AAA7BD44}"/>
          </ac:grpSpMkLst>
        </pc:grpChg>
      </pc:sldChg>
    </pc:docChg>
  </pc:docChgLst>
  <pc:docChgLst>
    <pc:chgData name="Martine Power" userId="f3410e55-3c0b-475c-b0b5-72038337e5c9" providerId="ADAL" clId="{7E6F3FA5-C1B1-41B5-9114-0A8B33EA4CFA}"/>
    <pc:docChg chg="custSel modSld">
      <pc:chgData name="Martine Power" userId="f3410e55-3c0b-475c-b0b5-72038337e5c9" providerId="ADAL" clId="{7E6F3FA5-C1B1-41B5-9114-0A8B33EA4CFA}" dt="2026-03-16T04:55:55.300" v="271" actId="20577"/>
      <pc:docMkLst>
        <pc:docMk/>
      </pc:docMkLst>
      <pc:sldChg chg="modNotesTx">
        <pc:chgData name="Martine Power" userId="f3410e55-3c0b-475c-b0b5-72038337e5c9" providerId="ADAL" clId="{7E6F3FA5-C1B1-41B5-9114-0A8B33EA4CFA}" dt="2026-03-16T04:37:44.590" v="28" actId="20577"/>
        <pc:sldMkLst>
          <pc:docMk/>
          <pc:sldMk cId="3177197192" sldId="522"/>
        </pc:sldMkLst>
      </pc:sldChg>
      <pc:sldChg chg="modSp mod">
        <pc:chgData name="Martine Power" userId="f3410e55-3c0b-475c-b0b5-72038337e5c9" providerId="ADAL" clId="{7E6F3FA5-C1B1-41B5-9114-0A8B33EA4CFA}" dt="2026-03-16T03:54:18.713" v="0" actId="14100"/>
        <pc:sldMkLst>
          <pc:docMk/>
          <pc:sldMk cId="1318409677" sldId="541"/>
        </pc:sldMkLst>
        <pc:grpChg chg="mod">
          <ac:chgData name="Martine Power" userId="f3410e55-3c0b-475c-b0b5-72038337e5c9" providerId="ADAL" clId="{7E6F3FA5-C1B1-41B5-9114-0A8B33EA4CFA}" dt="2026-03-16T03:54:18.713" v="0" actId="14100"/>
          <ac:grpSpMkLst>
            <pc:docMk/>
            <pc:sldMk cId="1318409677" sldId="541"/>
            <ac:grpSpMk id="6" creationId="{F6E4324F-4AEF-E022-2C0B-CAA28F08DED7}"/>
          </ac:grpSpMkLst>
        </pc:grpChg>
      </pc:sldChg>
      <pc:sldChg chg="modNotesTx">
        <pc:chgData name="Martine Power" userId="f3410e55-3c0b-475c-b0b5-72038337e5c9" providerId="ADAL" clId="{7E6F3FA5-C1B1-41B5-9114-0A8B33EA4CFA}" dt="2026-03-16T04:48:42.097" v="130" actId="20577"/>
        <pc:sldMkLst>
          <pc:docMk/>
          <pc:sldMk cId="808090699" sldId="554"/>
        </pc:sldMkLst>
      </pc:sldChg>
      <pc:sldChg chg="modNotesTx">
        <pc:chgData name="Martine Power" userId="f3410e55-3c0b-475c-b0b5-72038337e5c9" providerId="ADAL" clId="{7E6F3FA5-C1B1-41B5-9114-0A8B33EA4CFA}" dt="2026-03-16T04:36:11.195" v="24" actId="113"/>
        <pc:sldMkLst>
          <pc:docMk/>
          <pc:sldMk cId="3305298057" sldId="562"/>
        </pc:sldMkLst>
      </pc:sldChg>
      <pc:sldChg chg="modNotesTx">
        <pc:chgData name="Martine Power" userId="f3410e55-3c0b-475c-b0b5-72038337e5c9" providerId="ADAL" clId="{7E6F3FA5-C1B1-41B5-9114-0A8B33EA4CFA}" dt="2026-03-16T04:34:26.331" v="19" actId="20577"/>
        <pc:sldMkLst>
          <pc:docMk/>
          <pc:sldMk cId="3286048985" sldId="580"/>
        </pc:sldMkLst>
      </pc:sldChg>
      <pc:sldChg chg="modSp mod">
        <pc:chgData name="Martine Power" userId="f3410e55-3c0b-475c-b0b5-72038337e5c9" providerId="ADAL" clId="{7E6F3FA5-C1B1-41B5-9114-0A8B33EA4CFA}" dt="2026-03-16T04:42:10.691" v="44" actId="20577"/>
        <pc:sldMkLst>
          <pc:docMk/>
          <pc:sldMk cId="2415487208" sldId="598"/>
        </pc:sldMkLst>
        <pc:spChg chg="mod">
          <ac:chgData name="Martine Power" userId="f3410e55-3c0b-475c-b0b5-72038337e5c9" providerId="ADAL" clId="{7E6F3FA5-C1B1-41B5-9114-0A8B33EA4CFA}" dt="2026-03-16T04:42:10.691" v="44" actId="20577"/>
          <ac:spMkLst>
            <pc:docMk/>
            <pc:sldMk cId="2415487208" sldId="598"/>
            <ac:spMk id="7" creationId="{F2DFD969-3D32-2F47-12E7-496F3810BD9A}"/>
          </ac:spMkLst>
        </pc:spChg>
      </pc:sldChg>
      <pc:sldChg chg="modNotesTx">
        <pc:chgData name="Martine Power" userId="f3410e55-3c0b-475c-b0b5-72038337e5c9" providerId="ADAL" clId="{7E6F3FA5-C1B1-41B5-9114-0A8B33EA4CFA}" dt="2026-03-16T04:44:52.558" v="64" actId="113"/>
        <pc:sldMkLst>
          <pc:docMk/>
          <pc:sldMk cId="1025050938" sldId="600"/>
        </pc:sldMkLst>
      </pc:sldChg>
      <pc:sldChg chg="modSp mod modNotesTx">
        <pc:chgData name="Martine Power" userId="f3410e55-3c0b-475c-b0b5-72038337e5c9" providerId="ADAL" clId="{7E6F3FA5-C1B1-41B5-9114-0A8B33EA4CFA}" dt="2026-03-16T04:46:24.043" v="74" actId="113"/>
        <pc:sldMkLst>
          <pc:docMk/>
          <pc:sldMk cId="2911489054" sldId="601"/>
        </pc:sldMkLst>
        <pc:graphicFrameChg chg="modGraphic">
          <ac:chgData name="Martine Power" userId="f3410e55-3c0b-475c-b0b5-72038337e5c9" providerId="ADAL" clId="{7E6F3FA5-C1B1-41B5-9114-0A8B33EA4CFA}" dt="2026-03-16T04:45:18.827" v="68" actId="20577"/>
          <ac:graphicFrameMkLst>
            <pc:docMk/>
            <pc:sldMk cId="2911489054" sldId="601"/>
            <ac:graphicFrameMk id="3" creationId="{08E01FFA-0242-504D-85F7-1A8CAD895916}"/>
          </ac:graphicFrameMkLst>
        </pc:graphicFrameChg>
      </pc:sldChg>
      <pc:sldChg chg="modNotesTx">
        <pc:chgData name="Martine Power" userId="f3410e55-3c0b-475c-b0b5-72038337e5c9" providerId="ADAL" clId="{7E6F3FA5-C1B1-41B5-9114-0A8B33EA4CFA}" dt="2026-03-16T04:50:21.200" v="155" actId="20577"/>
        <pc:sldMkLst>
          <pc:docMk/>
          <pc:sldMk cId="1703194400" sldId="602"/>
        </pc:sldMkLst>
      </pc:sldChg>
      <pc:sldChg chg="modNotesTx">
        <pc:chgData name="Martine Power" userId="f3410e55-3c0b-475c-b0b5-72038337e5c9" providerId="ADAL" clId="{7E6F3FA5-C1B1-41B5-9114-0A8B33EA4CFA}" dt="2026-03-16T04:50:45.716" v="161" actId="20577"/>
        <pc:sldMkLst>
          <pc:docMk/>
          <pc:sldMk cId="2874591060" sldId="603"/>
        </pc:sldMkLst>
      </pc:sldChg>
      <pc:sldChg chg="modNotesTx">
        <pc:chgData name="Martine Power" userId="f3410e55-3c0b-475c-b0b5-72038337e5c9" providerId="ADAL" clId="{7E6F3FA5-C1B1-41B5-9114-0A8B33EA4CFA}" dt="2026-03-16T04:52:16.251" v="200" actId="20577"/>
        <pc:sldMkLst>
          <pc:docMk/>
          <pc:sldMk cId="1669374749" sldId="604"/>
        </pc:sldMkLst>
      </pc:sldChg>
      <pc:sldChg chg="modNotesTx">
        <pc:chgData name="Martine Power" userId="f3410e55-3c0b-475c-b0b5-72038337e5c9" providerId="ADAL" clId="{7E6F3FA5-C1B1-41B5-9114-0A8B33EA4CFA}" dt="2026-03-16T04:52:40.938" v="205" actId="20577"/>
        <pc:sldMkLst>
          <pc:docMk/>
          <pc:sldMk cId="2717095834" sldId="605"/>
        </pc:sldMkLst>
      </pc:sldChg>
      <pc:sldChg chg="modNotesTx">
        <pc:chgData name="Martine Power" userId="f3410e55-3c0b-475c-b0b5-72038337e5c9" providerId="ADAL" clId="{7E6F3FA5-C1B1-41B5-9114-0A8B33EA4CFA}" dt="2026-03-16T04:54:19.931" v="236" actId="113"/>
        <pc:sldMkLst>
          <pc:docMk/>
          <pc:sldMk cId="1923496858" sldId="606"/>
        </pc:sldMkLst>
      </pc:sldChg>
      <pc:sldChg chg="modNotesTx">
        <pc:chgData name="Martine Power" userId="f3410e55-3c0b-475c-b0b5-72038337e5c9" providerId="ADAL" clId="{7E6F3FA5-C1B1-41B5-9114-0A8B33EA4CFA}" dt="2026-03-16T04:54:43.329" v="242" actId="20577"/>
        <pc:sldMkLst>
          <pc:docMk/>
          <pc:sldMk cId="3370449875" sldId="607"/>
        </pc:sldMkLst>
      </pc:sldChg>
      <pc:sldChg chg="modNotesTx">
        <pc:chgData name="Martine Power" userId="f3410e55-3c0b-475c-b0b5-72038337e5c9" providerId="ADAL" clId="{7E6F3FA5-C1B1-41B5-9114-0A8B33EA4CFA}" dt="2026-03-16T04:55:55.300" v="271" actId="20577"/>
        <pc:sldMkLst>
          <pc:docMk/>
          <pc:sldMk cId="1771297315" sldId="608"/>
        </pc:sldMkLst>
      </pc:sldChg>
      <pc:sldChg chg="modSp mod">
        <pc:chgData name="Martine Power" userId="f3410e55-3c0b-475c-b0b5-72038337e5c9" providerId="ADAL" clId="{7E6F3FA5-C1B1-41B5-9114-0A8B33EA4CFA}" dt="2026-03-16T04:34:36.589" v="20" actId="14100"/>
        <pc:sldMkLst>
          <pc:docMk/>
          <pc:sldMk cId="2554708321" sldId="611"/>
        </pc:sldMkLst>
        <pc:grpChg chg="mod">
          <ac:chgData name="Martine Power" userId="f3410e55-3c0b-475c-b0b5-72038337e5c9" providerId="ADAL" clId="{7E6F3FA5-C1B1-41B5-9114-0A8B33EA4CFA}" dt="2026-03-16T04:34:36.589" v="20" actId="14100"/>
          <ac:grpSpMkLst>
            <pc:docMk/>
            <pc:sldMk cId="2554708321" sldId="611"/>
            <ac:grpSpMk id="3" creationId="{39A135A1-5C9D-FC40-A492-FF560E25C8AA}"/>
          </ac:grpSpMkLst>
        </pc:grpChg>
      </pc:sldChg>
      <pc:sldChg chg="modNotesTx">
        <pc:chgData name="Martine Power" userId="f3410e55-3c0b-475c-b0b5-72038337e5c9" providerId="ADAL" clId="{7E6F3FA5-C1B1-41B5-9114-0A8B33EA4CFA}" dt="2026-03-16T04:33:49.056" v="13" actId="20577"/>
        <pc:sldMkLst>
          <pc:docMk/>
          <pc:sldMk cId="880066198" sldId="61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13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-ment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>
                <a:latin typeface="+mn-lt"/>
              </a:rPr>
              <a:t>(slides 14 to 26) takes approximately 30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nouns and verbs, this should be taught explicitly before beginning this lesson. To review these concepts, see lesson 16.6, slide 16. 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15)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26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24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is/l/a/n/d</a:t>
            </a:r>
            <a:r>
              <a:rPr lang="en-US" b="0"/>
              <a:t>,</a:t>
            </a:r>
            <a:r>
              <a:rPr lang="en-US" b="1"/>
              <a:t> island</a:t>
            </a:r>
            <a:r>
              <a:rPr lang="en-US" b="0"/>
              <a:t>,</a:t>
            </a:r>
            <a:r>
              <a:rPr lang="en-US" b="1"/>
              <a:t> is-l-a-n-d</a:t>
            </a:r>
            <a:r>
              <a:rPr lang="en-US" b="0"/>
              <a:t> spells </a:t>
            </a:r>
            <a:r>
              <a:rPr lang="en-US" b="1"/>
              <a:t>island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I guess I like living on an island, even though I must go through the hassle of getting a ferry to the mainland.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Getting the ancient ferry to the mainland takes double the time it takes to go by speedboat.</a:t>
            </a:r>
            <a:r>
              <a:rPr lang="en-US" b="1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-ment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 meaning ‘result of an action’,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shipment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that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-ment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says /m/, /</a:t>
            </a:r>
            <a:r>
              <a:rPr lang="en-AU" sz="1200" b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/, /n/, /t/</a:t>
            </a:r>
            <a:r>
              <a:rPr lang="en-AU" sz="12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a word.</a:t>
            </a:r>
            <a:endParaRPr lang="en-AU" sz="1200" b="1" kern="1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200" b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-ment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‘result of an action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’.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When we add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-ment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suffix to a verb (an action word), we change the word to a noun (a thing).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The noun names the ‘result of the action’.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AU" sz="1200" b="0" kern="10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Calibri"/>
              </a:rPr>
              <a:t>Refer to the slide. 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Let’s look at the verb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 pay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and add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-ment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suffix, meaning ‘result of an action’.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This makes the word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payment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, which is a noun, a thing.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A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payment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 is the ‘result of an action’, the action of paying.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AU" sz="1200" b="0" i="1" kern="10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b="0" i="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 other examples of nouns with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-ment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are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shipment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enjoyment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placement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result of the action of shipping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is a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shipment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result of the action of enjoying something is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enjoyment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result of the action of placing someone or something in a place is a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placement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AU" sz="1200" b="0" i="1" kern="100">
              <a:effectLst/>
              <a:latin typeface="+mn-lt"/>
              <a:ea typeface="Aptos" panose="020B0004020202020204" pitchFamily="34" charset="0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AU" b="1" i="1" noProof="0"/>
              <a:t>ment</a:t>
            </a:r>
            <a:r>
              <a:rPr lang="en-US" b="0" i="1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‘result of an action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pay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Payment</a:t>
            </a:r>
            <a:r>
              <a:rPr lang="en-AU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The ‘result of the action’ of paying. </a:t>
            </a:r>
            <a:endParaRPr lang="en-AU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Model adding the </a:t>
            </a:r>
            <a:r>
              <a:rPr lang="en-AU" b="1"/>
              <a:t>-ment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base words on the class whiteboard by first writing the verb and then thinking aloud as you add </a:t>
            </a:r>
            <a:r>
              <a:rPr lang="en-AU" b="1"/>
              <a:t>-ment</a:t>
            </a:r>
            <a:r>
              <a:rPr lang="en-AU"/>
              <a:t> to the end, to make a noun.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improve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improvement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: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i="0">
                <a:cs typeface="+mn-cs"/>
              </a:rPr>
              <a:t>the ‘result of an action’ to improve something is an </a:t>
            </a:r>
            <a:r>
              <a:rPr lang="en-AU" b="1" i="0">
                <a:cs typeface="+mn-cs"/>
              </a:rPr>
              <a:t>improvement</a:t>
            </a:r>
            <a:r>
              <a:rPr lang="en-AU" b="0" i="0">
                <a:cs typeface="+mn-cs"/>
              </a:rPr>
              <a:t>.</a:t>
            </a:r>
            <a:endParaRPr lang="en-AU" sz="1200" b="0">
              <a:effectLst/>
              <a:latin typeface="+mn-lt"/>
              <a:ea typeface="Calibri" panose="020F0502020204030204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adjust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adjustment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: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i="0">
                <a:cs typeface="+mn-cs"/>
              </a:rPr>
              <a:t>the ‘result of an action’ to adjust something is an </a:t>
            </a:r>
            <a:r>
              <a:rPr lang="en-AU" b="1" i="0">
                <a:cs typeface="+mn-cs"/>
              </a:rPr>
              <a:t>adjustment</a:t>
            </a:r>
            <a:r>
              <a:rPr lang="en-AU" b="0" i="0">
                <a:cs typeface="+mn-cs"/>
              </a:rPr>
              <a:t>.</a:t>
            </a:r>
            <a:endParaRPr lang="en-AU" sz="1200" b="0">
              <a:effectLst/>
              <a:latin typeface="+mn-lt"/>
              <a:ea typeface="Calibri" panose="020F0502020204030204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develop </a:t>
            </a:r>
            <a:r>
              <a:rPr lang="en-US" sz="1200" b="0">
                <a:latin typeface="+mn-lt"/>
              </a:rPr>
              <a:t>–</a:t>
            </a:r>
            <a:r>
              <a:rPr lang="en-AU" b="1"/>
              <a:t> development</a:t>
            </a:r>
            <a:r>
              <a:rPr lang="en-AU" b="0"/>
              <a:t>:</a:t>
            </a:r>
            <a:r>
              <a:rPr lang="en-AU" b="1"/>
              <a:t> </a:t>
            </a:r>
            <a:r>
              <a:rPr lang="en-AU" i="0">
                <a:cs typeface="+mn-cs"/>
              </a:rPr>
              <a:t>the ‘result of an action’ to develop something is a </a:t>
            </a:r>
            <a:r>
              <a:rPr lang="en-AU" b="1" i="0">
                <a:cs typeface="+mn-cs"/>
              </a:rPr>
              <a:t>development</a:t>
            </a:r>
            <a:r>
              <a:rPr lang="en-AU" i="0">
                <a:cs typeface="+mn-cs"/>
              </a:rPr>
              <a:t>.</a:t>
            </a:r>
            <a:endParaRPr lang="en-AU" b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-ment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Read the first base word with the students:</a:t>
            </a:r>
            <a:r>
              <a:rPr lang="en-AU" b="1"/>
              <a:t> treat</a:t>
            </a:r>
            <a:r>
              <a:rPr lang="en-AU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verb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Ask: </a:t>
            </a:r>
            <a:r>
              <a:rPr lang="en-AU" i="1"/>
              <a:t>What do we need to do to this word to change it to a noun?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Students: </a:t>
            </a:r>
            <a:r>
              <a:rPr lang="en-AU" i="1"/>
              <a:t>Add </a:t>
            </a:r>
            <a:r>
              <a:rPr lang="en-AU" b="1" i="1"/>
              <a:t>-ment</a:t>
            </a:r>
            <a:r>
              <a:rPr lang="en-AU" b="0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Do that now.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Now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</a:t>
            </a:r>
            <a:r>
              <a:rPr lang="en-AU" i="1">
                <a:cs typeface="+mn-cs"/>
              </a:rPr>
              <a:t> </a:t>
            </a:r>
            <a:r>
              <a:rPr lang="en-AU" b="1" i="1">
                <a:cs typeface="+mn-cs"/>
              </a:rPr>
              <a:t>Treatment</a:t>
            </a:r>
            <a:r>
              <a:rPr lang="en-AU" b="0" i="1">
                <a:cs typeface="+mn-cs"/>
              </a:rPr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The ‘result of an action’ to treat someone is a </a:t>
            </a:r>
            <a:r>
              <a:rPr lang="en-AU" b="1" i="1">
                <a:cs typeface="+mn-cs"/>
              </a:rPr>
              <a:t>treatment</a:t>
            </a:r>
            <a:r>
              <a:rPr lang="en-AU" i="1">
                <a:cs typeface="+mn-cs"/>
              </a:rPr>
              <a:t>.</a:t>
            </a: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Repeat with the words: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amaze – amazement</a:t>
            </a:r>
            <a:r>
              <a:rPr lang="en-AU" b="0"/>
              <a:t>: </a:t>
            </a:r>
            <a:r>
              <a:rPr lang="en-AU" i="0">
                <a:cs typeface="+mn-cs"/>
              </a:rPr>
              <a:t>the ‘result of the action’ of someone being amazed is </a:t>
            </a:r>
            <a:r>
              <a:rPr lang="en-AU" b="1" i="0">
                <a:cs typeface="+mn-cs"/>
              </a:rPr>
              <a:t>amazement</a:t>
            </a:r>
            <a:r>
              <a:rPr lang="en-AU" i="0">
                <a:cs typeface="+mn-cs"/>
              </a:rPr>
              <a:t> </a:t>
            </a:r>
            <a:endParaRPr lang="en-AU" b="1" i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i="0"/>
              <a:t>arrange – arrangement</a:t>
            </a:r>
            <a:r>
              <a:rPr lang="en-AU" b="0" i="0"/>
              <a:t>: </a:t>
            </a:r>
            <a:r>
              <a:rPr lang="en-AU" i="0">
                <a:cs typeface="+mn-cs"/>
              </a:rPr>
              <a:t>the ‘result of the action’ of arranging something is an </a:t>
            </a:r>
            <a:r>
              <a:rPr lang="en-AU" b="1" i="0">
                <a:cs typeface="+mn-cs"/>
              </a:rPr>
              <a:t>arrangement</a:t>
            </a:r>
            <a:r>
              <a:rPr lang="en-AU" i="0">
                <a:cs typeface="+mn-cs"/>
              </a:rPr>
              <a:t> </a:t>
            </a:r>
            <a:endParaRPr lang="en-AU" b="1" i="0">
              <a:cs typeface="Calibri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turn to a partner to: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/>
              <a:t>share the meaning of each word once the </a:t>
            </a:r>
            <a:r>
              <a:rPr lang="en-AU" b="1"/>
              <a:t>-ment </a:t>
            </a:r>
            <a:r>
              <a:rPr lang="en-AU" b="0"/>
              <a:t>suffix </a:t>
            </a:r>
            <a:r>
              <a:rPr lang="en-AU"/>
              <a:t>has been added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r>
              <a:rPr lang="en-AU" i="0"/>
              <a:t>As they do this, rove and listen in to address any misconceptions. </a:t>
            </a:r>
            <a:endParaRPr lang="en-AU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the digraph. As you point, students say the sound* that has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*Sound that has been taught:</a:t>
            </a:r>
            <a:endParaRPr lang="en-US" sz="1200" b="0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gn</a:t>
            </a:r>
            <a:r>
              <a:rPr lang="en-AU"/>
              <a:t> says /n/ (as in </a:t>
            </a:r>
            <a:r>
              <a:rPr lang="en-AU" b="1"/>
              <a:t>gnaw</a:t>
            </a:r>
            <a:r>
              <a:rPr lang="en-AU"/>
              <a:t>)</a:t>
            </a:r>
            <a:endParaRPr lang="en-US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r>
              <a:rPr lang="en-US">
                <a:latin typeface="+mn-lt"/>
              </a:rPr>
              <a:t>Before you read the sentences: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the </a:t>
            </a:r>
            <a:r>
              <a:rPr lang="en-GB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/>
              <a:t>ment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excitement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entertainment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enjoyment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payment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investment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), noting their base words. 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GB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/>
              <a:t>ment </a:t>
            </a:r>
            <a:r>
              <a:rPr lang="en-GB" b="0"/>
              <a:t>suffix</a:t>
            </a:r>
            <a:r>
              <a:rPr lang="en-GB" b="1"/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reading the word with the suffix.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sentences with fluency.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the meaning of each word with the </a:t>
            </a:r>
            <a:r>
              <a:rPr lang="en-US" b="1"/>
              <a:t>-ment </a:t>
            </a:r>
            <a:r>
              <a:rPr lang="en-US"/>
              <a:t>suffix.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in the sentences with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-ment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arrangement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equipment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replacement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refreshments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-ment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the meaning of each word with the </a:t>
            </a:r>
            <a:r>
              <a:rPr lang="en-US" b="1"/>
              <a:t>-ment </a:t>
            </a:r>
            <a:r>
              <a:rPr lang="en-US" b="0"/>
              <a:t>suffix</a:t>
            </a:r>
            <a:r>
              <a:rPr lang="en-US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US" sz="1200" b="1">
                <a:latin typeface="+mn-lt"/>
              </a:rPr>
              <a:t>Mo got lots of encouragement to make an adjustment to the design of the new housing development.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US" b="1"/>
              <a:t>encouragement</a:t>
            </a:r>
            <a:r>
              <a:rPr lang="en-US" b="0"/>
              <a:t>, </a:t>
            </a:r>
            <a:r>
              <a:rPr lang="en-US" b="1"/>
              <a:t>adjustment </a:t>
            </a:r>
            <a:r>
              <a:rPr lang="en-US" b="0"/>
              <a:t>and</a:t>
            </a:r>
            <a:r>
              <a:rPr lang="en-US" b="1"/>
              <a:t> development </a:t>
            </a:r>
            <a:r>
              <a:rPr lang="en-US"/>
              <a:t>first as base words and then adding the </a:t>
            </a:r>
            <a:r>
              <a:rPr lang="en-US" b="1"/>
              <a:t>-ment </a:t>
            </a:r>
            <a:r>
              <a:rPr lang="en-US" b="0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the meaning of each word with the </a:t>
            </a:r>
            <a:r>
              <a:rPr lang="en-US" b="1"/>
              <a:t>-ment </a:t>
            </a:r>
            <a:r>
              <a:rPr lang="en-US" b="0"/>
              <a:t>suffix</a:t>
            </a:r>
            <a:r>
              <a:rPr lang="en-US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Sentence dictation: </a:t>
            </a:r>
            <a:r>
              <a:rPr lang="en-US" sz="1200" b="1">
                <a:latin typeface="+mn-lt"/>
              </a:rPr>
              <a:t>The children showed astonishment and enjoyment when the party entertainment did magic tricks. </a:t>
            </a:r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words with the </a:t>
            </a:r>
            <a:r>
              <a:rPr lang="en-US" b="1"/>
              <a:t>-ment </a:t>
            </a:r>
            <a:r>
              <a:rPr lang="en-US" b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the meaning of each word with the </a:t>
            </a:r>
            <a:r>
              <a:rPr lang="en-US" b="1"/>
              <a:t>-ment </a:t>
            </a:r>
            <a:r>
              <a:rPr lang="en-US" b="0"/>
              <a:t>suffix</a:t>
            </a:r>
            <a:r>
              <a:rPr lang="en-US"/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support, you may have them just write the words </a:t>
            </a:r>
            <a:r>
              <a:rPr lang="en-US" b="1"/>
              <a:t>astonishment</a:t>
            </a:r>
            <a:r>
              <a:rPr lang="en-US" b="0"/>
              <a:t>, </a:t>
            </a:r>
            <a:r>
              <a:rPr lang="en-US" b="1"/>
              <a:t>enjoyment </a:t>
            </a:r>
            <a:r>
              <a:rPr lang="en-US" b="0"/>
              <a:t>and</a:t>
            </a:r>
            <a:r>
              <a:rPr lang="en-US" b="1"/>
              <a:t> entertainment </a:t>
            </a:r>
            <a:r>
              <a:rPr lang="en-US"/>
              <a:t>with a focus on the</a:t>
            </a:r>
            <a:r>
              <a:rPr lang="en-US" b="1"/>
              <a:t> -ment </a:t>
            </a:r>
            <a:r>
              <a:rPr lang="en-US" b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This review slide sets students up for the expected responses they will give in future morphology reviews.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ment</a:t>
            </a:r>
            <a:r>
              <a:rPr lang="en-US" b="0" i="1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‘result of an action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pay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Payment</a:t>
            </a:r>
            <a:r>
              <a:rPr lang="en-AU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sz="1200" b="0" i="1" kern="100">
                <a:effectLst/>
                <a:latin typeface="+mn-lt"/>
                <a:cs typeface="Calibri"/>
              </a:rPr>
              <a:t>T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he ‘result of the action’ of paying.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base words to which students will add the </a:t>
            </a:r>
            <a:r>
              <a:rPr lang="en-US" b="1">
                <a:latin typeface="+mn-lt"/>
              </a:rPr>
              <a:t>-ment</a:t>
            </a:r>
            <a:r>
              <a:rPr lang="en-US">
                <a:latin typeface="+mn-lt"/>
              </a:rPr>
              <a:t> suffix: </a:t>
            </a:r>
            <a:r>
              <a:rPr lang="en-US" b="1">
                <a:latin typeface="+mn-lt"/>
              </a:rPr>
              <a:t>move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agree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entertain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move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-ment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-ment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added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underneath their chin for you to check.</a:t>
            </a: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Repeat with the base words: </a:t>
            </a:r>
            <a:r>
              <a:rPr lang="en-AU" b="1">
                <a:latin typeface="+mn-lt"/>
                <a:cs typeface="Calibri"/>
              </a:rPr>
              <a:t>agree </a:t>
            </a:r>
            <a:r>
              <a:rPr lang="en-AU" sz="1200" b="1">
                <a:latin typeface="+mn-lt"/>
                <a:cs typeface="Calibri"/>
              </a:rPr>
              <a:t>–</a:t>
            </a:r>
            <a:r>
              <a:rPr lang="en-AU" b="1">
                <a:latin typeface="+mn-lt"/>
                <a:cs typeface="Calibri"/>
              </a:rPr>
              <a:t> agreement </a:t>
            </a:r>
            <a:r>
              <a:rPr lang="en-AU" b="0">
                <a:latin typeface="+mn-lt"/>
                <a:cs typeface="Calibri"/>
              </a:rPr>
              <a:t>and </a:t>
            </a:r>
            <a:r>
              <a:rPr lang="en-AU" b="1">
                <a:latin typeface="+mn-lt"/>
                <a:cs typeface="Calibri"/>
              </a:rPr>
              <a:t>entertain </a:t>
            </a:r>
            <a:r>
              <a:rPr lang="en-AU" sz="1200" b="1">
                <a:latin typeface="+mn-lt"/>
                <a:cs typeface="Calibri"/>
              </a:rPr>
              <a:t>–</a:t>
            </a:r>
            <a:r>
              <a:rPr lang="en-AU" b="1">
                <a:latin typeface="+mn-lt"/>
                <a:cs typeface="Calibri"/>
              </a:rPr>
              <a:t> entertainment</a:t>
            </a:r>
            <a:r>
              <a:rPr lang="en-AU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You may also ask students to use one of the words in a sentence to further probe their understanding.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24, you can support student fluency using the Phase 24 decodable resources, which contain letter</a:t>
            </a:r>
            <a:r>
              <a:rPr lang="en-AU" sz="1200">
                <a:latin typeface="+mn-lt"/>
              </a:rPr>
              <a:t>–</a:t>
            </a: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sound correspondences, decodable words and decodable sentences.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87DAD-0146-18E6-C7C8-245763F09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0B4D15-A700-20EA-7906-5A9D0267EF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CADA9-3F15-D3F8-A1C5-E519E6451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Review the seven common sounds for </a:t>
            </a:r>
            <a:r>
              <a:rPr lang="en-US" b="1" dirty="0" err="1">
                <a:latin typeface="+mn-lt"/>
              </a:rPr>
              <a:t>ough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word in random order. As you point,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read the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sound* that </a:t>
            </a:r>
            <a:r>
              <a:rPr lang="en-US" b="1" dirty="0" err="1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 in that word.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err="1">
                <a:latin typeface="+mn-lt"/>
              </a:rPr>
              <a:t>ough</a:t>
            </a:r>
            <a:r>
              <a:rPr lang="en-US" dirty="0">
                <a:latin typeface="+mn-lt"/>
              </a:rPr>
              <a:t> says: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</a:t>
            </a:r>
            <a:r>
              <a:rPr lang="en-US" dirty="0" err="1">
                <a:latin typeface="+mn-lt"/>
              </a:rPr>
              <a:t>uff</a:t>
            </a:r>
            <a:r>
              <a:rPr lang="en-US" dirty="0">
                <a:latin typeface="+mn-lt"/>
              </a:rPr>
              <a:t>/ (as in </a:t>
            </a:r>
            <a:r>
              <a:rPr lang="en-US" b="1" dirty="0">
                <a:latin typeface="+mn-lt"/>
              </a:rPr>
              <a:t>rough</a:t>
            </a:r>
            <a:r>
              <a:rPr lang="en-US" dirty="0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/off/ (as in </a:t>
            </a:r>
            <a:r>
              <a:rPr lang="en-US" b="1" dirty="0">
                <a:latin typeface="+mn-lt"/>
              </a:rPr>
              <a:t>cough</a:t>
            </a:r>
            <a:r>
              <a:rPr lang="en-US" dirty="0">
                <a:latin typeface="+mn-lt"/>
              </a:rPr>
              <a:t>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/ō/ (as in </a:t>
            </a:r>
            <a:r>
              <a:rPr lang="en-US" b="1" dirty="0">
                <a:latin typeface="+mn-lt"/>
              </a:rPr>
              <a:t>dough</a:t>
            </a:r>
            <a:r>
              <a:rPr lang="en-US" dirty="0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</a:t>
            </a:r>
            <a:r>
              <a:rPr lang="en-US" dirty="0" err="1">
                <a:latin typeface="+mn-lt"/>
              </a:rPr>
              <a:t>oo</a:t>
            </a:r>
            <a:r>
              <a:rPr lang="en-US" dirty="0">
                <a:latin typeface="+mn-lt"/>
              </a:rPr>
              <a:t>/ (as in </a:t>
            </a:r>
            <a:r>
              <a:rPr lang="en-US" b="1" dirty="0">
                <a:latin typeface="+mn-lt"/>
              </a:rPr>
              <a:t>through</a:t>
            </a:r>
            <a:r>
              <a:rPr lang="en-US" dirty="0">
                <a:latin typeface="+mn-lt"/>
              </a:rPr>
              <a:t>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/ow/ (as in </a:t>
            </a:r>
            <a:r>
              <a:rPr lang="en-US" b="1" dirty="0">
                <a:latin typeface="+mn-lt"/>
              </a:rPr>
              <a:t>plough</a:t>
            </a:r>
            <a:r>
              <a:rPr lang="en-US" dirty="0">
                <a:latin typeface="+mn-lt"/>
              </a:rPr>
              <a:t>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/or/ (as in </a:t>
            </a:r>
            <a:r>
              <a:rPr lang="en-US" b="1" dirty="0">
                <a:latin typeface="+mn-lt"/>
              </a:rPr>
              <a:t>thought</a:t>
            </a:r>
            <a:r>
              <a:rPr lang="en-US" dirty="0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/ǝ/</a:t>
            </a:r>
            <a:r>
              <a:rPr lang="en-US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(as in </a:t>
            </a:r>
            <a:r>
              <a:rPr lang="en-US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thorough</a:t>
            </a:r>
            <a:r>
              <a:rPr lang="en-US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dirty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07D5B-27F1-71AF-5B88-777E360F68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4405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>
                <a:effectLst/>
                <a:latin typeface="+mn-lt"/>
              </a:rPr>
              <a:t>/n/ as in </a:t>
            </a:r>
            <a:r>
              <a:rPr lang="en-US" sz="1200" b="1" i="0" kern="1200">
                <a:effectLst/>
                <a:latin typeface="+mn-lt"/>
              </a:rPr>
              <a:t>gnaw </a:t>
            </a:r>
            <a:r>
              <a:rPr lang="en-US" sz="1200" b="0" i="0" kern="1200">
                <a:effectLst/>
                <a:latin typeface="+mn-lt"/>
              </a:rPr>
              <a:t>(</a:t>
            </a:r>
            <a:r>
              <a:rPr lang="en-US" sz="1200" b="1" i="0" kern="1200">
                <a:effectLst/>
                <a:latin typeface="+mn-lt"/>
              </a:rPr>
              <a:t>gn</a:t>
            </a:r>
            <a:r>
              <a:rPr lang="en-US" sz="1200" b="0" i="0" kern="120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/uff/ as in </a:t>
            </a:r>
            <a:r>
              <a:rPr lang="en-US" sz="1200" b="1"/>
              <a:t>rough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/off/ as in </a:t>
            </a:r>
            <a:r>
              <a:rPr lang="en-US" sz="1200" b="1"/>
              <a:t>cough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/ō/ </a:t>
            </a:r>
            <a:r>
              <a:rPr lang="en-US" sz="1200" b="0"/>
              <a:t>as in </a:t>
            </a:r>
            <a:r>
              <a:rPr lang="en-US" sz="1200" b="1"/>
              <a:t>dough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/oo/ as in </a:t>
            </a:r>
            <a:r>
              <a:rPr lang="en-US" sz="1200" b="1"/>
              <a:t>through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/ow/ as in </a:t>
            </a:r>
            <a:r>
              <a:rPr lang="en-US" b="1">
                <a:latin typeface="+mn-lt"/>
              </a:rPr>
              <a:t>drought </a:t>
            </a:r>
            <a:r>
              <a:rPr lang="en-US" sz="1200" b="0"/>
              <a:t>(</a:t>
            </a:r>
            <a:r>
              <a:rPr lang="en-US" sz="1200" b="1"/>
              <a:t>ough</a:t>
            </a:r>
            <a:r>
              <a:rPr lang="en-US" sz="1200" b="0"/>
              <a:t>)</a:t>
            </a: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ē/ as in </a:t>
            </a:r>
            <a:r>
              <a:rPr lang="en-US" b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thorough </a:t>
            </a:r>
            <a:r>
              <a:rPr lang="en-US" sz="1200" b="0"/>
              <a:t>(</a:t>
            </a:r>
            <a:r>
              <a:rPr lang="en-US" sz="1200" b="1"/>
              <a:t>ough</a:t>
            </a:r>
            <a:r>
              <a:rPr lang="en-US" sz="1200" b="0"/>
              <a:t>)</a:t>
            </a:r>
            <a:endParaRPr lang="en-US" sz="1200" b="1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letters or write the letters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one-syllable words </a:t>
            </a:r>
            <a:r>
              <a:rPr lang="en-US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 </a:t>
            </a:r>
            <a:r>
              <a:rPr lang="en-US" b="0">
                <a:latin typeface="+mn-lt"/>
              </a:rPr>
              <a:t>by </a:t>
            </a:r>
            <a:r>
              <a:rPr lang="en-US">
                <a:latin typeface="+mn-lt"/>
              </a:rPr>
              <a:t>reading each syllable or base word before reading the whole word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words with a suffix </a:t>
            </a:r>
            <a:r>
              <a:rPr lang="en-US" b="0">
                <a:latin typeface="+mn-lt"/>
              </a:rPr>
              <a:t>by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plough</a:t>
            </a:r>
            <a:r>
              <a:rPr lang="en-US" b="0"/>
              <a:t>,</a:t>
            </a:r>
            <a:r>
              <a:rPr lang="en-US" b="1"/>
              <a:t> thought</a:t>
            </a:r>
            <a:r>
              <a:rPr lang="en-US" b="0"/>
              <a:t>, </a:t>
            </a:r>
            <a:r>
              <a:rPr lang="en-US" b="1"/>
              <a:t>gnome</a:t>
            </a:r>
            <a:r>
              <a:rPr lang="en-US" b="0"/>
              <a:t>, </a:t>
            </a:r>
            <a:r>
              <a:rPr lang="en-US" b="1"/>
              <a:t>enough</a:t>
            </a:r>
            <a:r>
              <a:rPr lang="en-US" b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Review the </a:t>
            </a:r>
            <a:r>
              <a:rPr lang="en-AU" b="1">
                <a:latin typeface="+mn-lt"/>
                <a:cs typeface="Calibri" panose="020F0502020204030204"/>
              </a:rPr>
              <a:t>-ly </a:t>
            </a:r>
            <a:r>
              <a:rPr lang="en-AU" b="0">
                <a:latin typeface="+mn-lt"/>
                <a:cs typeface="Calibri" panose="020F0502020204030204"/>
              </a:rPr>
              <a:t>suffix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ly</a:t>
            </a:r>
            <a:r>
              <a:rPr lang="en-US" b="0" i="1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‘how something is done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loud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Loudly</a:t>
            </a:r>
            <a:r>
              <a:rPr lang="en-AU">
                <a:cs typeface="Calibri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i="1">
                <a:cs typeface="Calibri" panose="020F0502020204030204"/>
              </a:rPr>
              <a:t>Something is done in a loud way.</a:t>
            </a:r>
            <a:endParaRPr lang="en-AU">
              <a:cs typeface="Calibri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-ly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rough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roughly</a:t>
            </a:r>
            <a:r>
              <a:rPr lang="en-US" sz="1200">
                <a:latin typeface="+mn-lt"/>
              </a:rPr>
              <a:t>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 </a:t>
            </a:r>
            <a:r>
              <a:rPr lang="en-US"/>
              <a:t>Encourage them to use the language from the taught catchphrase: ‘how something is done’.</a:t>
            </a: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  <a:endParaRPr lang="en-US" sz="1200">
              <a:latin typeface="+mn-lt"/>
              <a:ea typeface="Calibri"/>
              <a:cs typeface="Calibri"/>
            </a:endParaRP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Note: support students to </a:t>
            </a:r>
            <a:r>
              <a:rPr lang="en-AU" noProof="0"/>
              <a:t>recognise</a:t>
            </a:r>
            <a:r>
              <a:rPr lang="en-US"/>
              <a:t> that the </a:t>
            </a:r>
            <a:r>
              <a:rPr lang="en-US" b="1"/>
              <a:t>y </a:t>
            </a:r>
            <a:r>
              <a:rPr lang="en-US" b="0"/>
              <a:t>in the base word </a:t>
            </a:r>
            <a:r>
              <a:rPr lang="en-US" b="1"/>
              <a:t>happy</a:t>
            </a:r>
            <a:r>
              <a:rPr lang="en-US" b="0"/>
              <a:t> has been changed to </a:t>
            </a:r>
            <a:r>
              <a:rPr lang="en-US" b="1"/>
              <a:t>i</a:t>
            </a:r>
            <a:r>
              <a:rPr lang="en-US" b="0"/>
              <a:t> because the </a:t>
            </a:r>
            <a:r>
              <a:rPr lang="en-US" sz="1200" b="1">
                <a:latin typeface="+mn-lt"/>
              </a:rPr>
              <a:t>-ly </a:t>
            </a:r>
            <a:r>
              <a:rPr lang="en-US" b="0"/>
              <a:t>suffix was added.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base word each picture represents (</a:t>
            </a:r>
            <a:r>
              <a:rPr lang="en-US" b="1"/>
              <a:t>angry</a:t>
            </a:r>
            <a:r>
              <a:rPr lang="en-US" b="0"/>
              <a:t>,</a:t>
            </a:r>
            <a:r>
              <a:rPr lang="en-US" b="1"/>
              <a:t> loud</a:t>
            </a:r>
            <a:r>
              <a:rPr lang="en-US" b="0"/>
              <a:t>, </a:t>
            </a:r>
            <a:r>
              <a:rPr lang="en-US" b="1"/>
              <a:t>night</a:t>
            </a:r>
            <a:r>
              <a:rPr lang="en-US"/>
              <a:t>).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change each base word to an adverb (</a:t>
            </a:r>
            <a:r>
              <a:rPr lang="en-US" b="1"/>
              <a:t>angrily</a:t>
            </a:r>
            <a:r>
              <a:rPr lang="en-US" b="0"/>
              <a:t>, </a:t>
            </a:r>
            <a:r>
              <a:rPr lang="en-US" b="1"/>
              <a:t>loudly</a:t>
            </a:r>
            <a:r>
              <a:rPr lang="en-US" b="0"/>
              <a:t>, </a:t>
            </a:r>
            <a:r>
              <a:rPr lang="en-US" b="1"/>
              <a:t>nightly</a:t>
            </a:r>
            <a:r>
              <a:rPr lang="en-US"/>
              <a:t>)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y </a:t>
            </a:r>
            <a:r>
              <a:rPr lang="en-US" b="0"/>
              <a:t>if needed, and adding an </a:t>
            </a:r>
            <a:r>
              <a:rPr lang="en-US" b="1"/>
              <a:t>i</a:t>
            </a:r>
            <a:r>
              <a:rPr lang="en-US" b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-ly </a:t>
            </a:r>
            <a:r>
              <a:rPr lang="en-US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something is done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literacyhub.edu.au/" TargetMode="External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file:////Users/ajabongiornonew/ESA%20Design/0_2024%20WIP/LitHub%20Phases%20Templates/PP%20Templates/Links/Laptop-Icon_TH.png" TargetMode="External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svg"/><Relationship Id="rId7" Type="http://schemas.openxmlformats.org/officeDocument/2006/relationships/image" Target="../media/image1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.png"/><Relationship Id="rId9" Type="http://schemas.openxmlformats.org/officeDocument/2006/relationships/image" Target="file:////Volumes/Big%20Storage/0_For%20MacBook%20Pro%20Changeover/ESA%20Design/0_2024%20WIP/LitHub%20Phases%20Templates/Word%20Templates/Links/phase2-lozenge.png" TargetMode="Externa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5.svg"/><Relationship Id="rId4" Type="http://schemas.openxmlformats.org/officeDocument/2006/relationships/image" Target="../media/image16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literacyhub.edu.au/" TargetMode="External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file:////Users/ajabongiornonew/ESA%20Design/0_2024%20WIP/LitHub%20Phases%20Templates/PP%20Templates/Links/Laptop-Icon_TH.png" TargetMode="External"/><Relationship Id="rId4" Type="http://schemas.openxmlformats.org/officeDocument/2006/relationships/image" Target="../media/image10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C77A9A-3AB6-D05D-8A27-A579ED64CDE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A4F1DD9C-2F3C-AD6B-1F55-3E5537A26FD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9A2C55B-7552-36A4-0A88-89F096D0518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93F8FBD8-F047-6172-77DA-1AEBC4313BA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98629B8E-A54C-4A3E-B894-EC6E3DBC7EC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90C95B8-913C-486D-F8CA-8B7F25FF0A9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27E3192A-F75B-7D5A-4E92-B1CE02D7BCC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64097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CCDC06-92FF-EDE7-D135-86AEE4D481D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CE4884-56D8-8296-3D93-F2A8AD2E33D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 © 2026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6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F4F070F-4759-A5FF-6593-C1984BEB4E8F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497" y="437601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56282E8-D874-27F1-8947-D153B3207A02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7B1052-37DC-1B43-63AD-58CA130329F4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FDB416-1059-DA69-5E8F-90333675645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C03CDD-DDA3-8DB3-EB9B-DEA134AF401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42C22DC0-FB4C-69B5-38C5-3E49993A00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50902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18157C-6086-A5F6-0266-5827810B638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1BE08D70-8BBC-E610-59CC-B265971E1B4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680DD82-BD61-6F03-34D6-A8C48550018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DEAAC4-162B-B0F6-CBB7-D8DA2021C51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9864AD-BEBC-BEF7-5E7F-FBE2BBB14C6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32F90AC7-7358-A78C-6FC0-98F9A91FEAC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348E5A28-6A76-E2B9-ACE3-1608E3920BB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81E729-DC72-7E4F-5C51-E56AD13BC30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E7B71-C827-01BD-1005-0B9F5EC1DC3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03C6A057-6E83-DC85-025B-42E3B599E41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4" y="300637"/>
            <a:ext cx="5332421" cy="89065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6540FC3-0A69-B9E5-849C-870D5A5A48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833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7B8B0F-1625-2B2B-DC4C-4E6DDC6C35C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AE5658F-0404-56BA-2026-B05665E6DD32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22761B-5E5E-1521-92EE-6F050CD190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5" name="Graphic 14" descr="Glasses outline">
            <a:extLst>
              <a:ext uri="{FF2B5EF4-FFF2-40B4-BE49-F238E27FC236}">
                <a16:creationId xmlns:a16="http://schemas.microsoft.com/office/drawing/2014/main" id="{2A42960A-2D81-19C6-EDC0-BE19B95EBA07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6DF564B-7335-05A0-AFC1-BD664C07E3B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6E809D8C-7887-AC64-4471-1CF4487E6C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122CCC-9BAA-3C5E-CDEB-56D15251E68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0">
            <a:extLst>
              <a:ext uri="{FF2B5EF4-FFF2-40B4-BE49-F238E27FC236}">
                <a16:creationId xmlns:a16="http://schemas.microsoft.com/office/drawing/2014/main" id="{AC65CA35-C6BC-5AF0-6EAD-EEF5FB1A94B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3588471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BDC7FA-FB2F-AEA3-8397-564070CE4F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F58F55-C654-413A-80D6-A237825A051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1855BF71-DFD5-BEA0-BEE7-5A73CF5BEEA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639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1D6EC45-EC60-78A6-7D09-86B1C81E62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27805B-23AA-3622-24D6-E1F6DAB4925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A1AAA4FF-E5C2-9E3A-7A5F-876AAC17FB7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46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88F99365-4EC8-9C40-36E0-41239F01CC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BB3D18-C06E-C6BE-0E0D-05B2C8641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75F2FD51-731E-CFAB-694F-2C9DD94F935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6105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2D5D78A6-9855-0D2B-344D-8E43E5194F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306B62-4E7D-B02E-A513-8A1DB37FCBC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D269A008-6288-D084-4C94-13B393DE3C4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4650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0" name="Title 7">
            <a:extLst>
              <a:ext uri="{FF2B5EF4-FFF2-40B4-BE49-F238E27FC236}">
                <a16:creationId xmlns:a16="http://schemas.microsoft.com/office/drawing/2014/main" id="{DA5794BE-5B32-86A0-7362-3B9D56E9A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951C80-DC44-6CC4-9ABF-AF83944F650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422D8DF3-879E-3287-870A-A7134C9DB98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927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00AF780-39DD-9A8A-6813-D672BCE7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AD7756A2-A1F0-0BC7-87AE-AB8A528EB0AA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D1E02C0-50CE-5610-A464-14352096BA0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3407F6-DD7B-BDFE-42B4-77F9525466A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32861CDC-7D89-19F2-0061-9B37D272D97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183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4A439A1-DF91-423B-33F6-D9C0FEA9D7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DFAF4A-6B78-65DE-C9B5-CC8963C2784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35D79508-A407-9B1F-A8E0-F59F7DC7A81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339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4D2DD47E-8334-37A7-A176-46FD79652D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FAE149BF-603F-7979-E49C-1EC8758B7D7B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7BB7E43-ACFB-6BA9-F94D-643726308120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A45AE5-7C89-876D-7D2C-3BD805374D6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2F122CB9-BC0E-9A53-D743-ADC94ECDC9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1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ADA4D6-85E7-2D65-C8DF-991B86F1247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0827912F-394F-D821-8043-4E1256AD411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7755D7-67EC-04B4-6350-DB750154798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0F6119B2-B4E5-7398-FC54-AF96AEDAA0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9619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6441A276-7A12-A264-2C59-1CE85212AA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10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A738B9-23AD-35A9-AA7E-DB58D311044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B17D8056-E8A7-9EA8-9420-238C811670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7804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6106F075-5B34-9E0E-7527-A206B8DB6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8D7806-057C-C75D-7017-F968ED50765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04FDCC4F-842C-94C3-F760-474B1F0C338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2949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2F3E1A8-0C54-A6D5-6B9E-4BD6E53A80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8CBF1A-B851-50D9-F930-6D53FA9472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79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9880CE5-FD67-DFDC-DD9F-50ED43C749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D7D386F9-C721-7B61-F0AE-E734E7A9E3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1417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9BFD77-9CD1-636D-0EBE-E9E1241BA87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0">
            <a:extLst>
              <a:ext uri="{FF2B5EF4-FFF2-40B4-BE49-F238E27FC236}">
                <a16:creationId xmlns:a16="http://schemas.microsoft.com/office/drawing/2014/main" id="{8DF51A5D-2258-02EA-4393-82D0FE3E84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3239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575905-6BF6-AB71-E30E-562D879B10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D97B6EFA-BCD6-BD29-1F93-2E15203ADAC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695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E6CAA8B-8813-3F37-BCB2-EE6FDA53201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FF3A7193-1331-085D-173E-F3C1ADAFBA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5325BB5-0F6D-232D-4757-97E68C9BF3D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A8D27CDE-8754-E568-BAE6-8B6E78C4FFD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DA1705B7-5105-9955-F2F2-D60FE59A8DB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C19F2A60-465C-089C-3DAC-4194DACCB52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B960BA-F022-FEFE-7FF7-90884D40F02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D52E5664-2646-3D0F-4F0A-AF6F040F1B2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49B7AC-D8B5-FF1E-F0C8-2EE2DEFDE5F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18AF6ACD-4C43-5252-FBC4-46759641E24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1D1DF7-AFE9-3B96-EC5D-40ED477271D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9A31B8B4-5CD4-2B67-8BCC-657B77A229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20/04/2026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42" r:id="rId2"/>
    <p:sldLayoutId id="2147483703" r:id="rId3"/>
    <p:sldLayoutId id="2147483723" r:id="rId4"/>
    <p:sldLayoutId id="2147483702" r:id="rId5"/>
    <p:sldLayoutId id="2147483700" r:id="rId6"/>
    <p:sldLayoutId id="2147483708" r:id="rId7"/>
    <p:sldLayoutId id="2147483706" r:id="rId8"/>
    <p:sldLayoutId id="2147483707" r:id="rId9"/>
    <p:sldLayoutId id="2147483721" r:id="rId10"/>
    <p:sldLayoutId id="2147483701" r:id="rId11"/>
    <p:sldLayoutId id="2147483691" r:id="rId12"/>
    <p:sldLayoutId id="2147483705" r:id="rId13"/>
    <p:sldLayoutId id="2147483694" r:id="rId14"/>
    <p:sldLayoutId id="2147483709" r:id="rId15"/>
    <p:sldLayoutId id="2147483718" r:id="rId16"/>
    <p:sldLayoutId id="2147483719" r:id="rId17"/>
    <p:sldLayoutId id="2147483712" r:id="rId18"/>
    <p:sldLayoutId id="2147483713" r:id="rId19"/>
    <p:sldLayoutId id="2147483725" r:id="rId20"/>
    <p:sldLayoutId id="2147483726" r:id="rId21"/>
    <p:sldLayoutId id="2147483730" r:id="rId22"/>
    <p:sldLayoutId id="2147483731" r:id="rId23"/>
    <p:sldLayoutId id="2147483732" r:id="rId24"/>
    <p:sldLayoutId id="2147483734" r:id="rId25"/>
    <p:sldLayoutId id="2147483733" r:id="rId26"/>
    <p:sldLayoutId id="2147483735" r:id="rId27"/>
    <p:sldLayoutId id="2147483736" r:id="rId28"/>
    <p:sldLayoutId id="2147483737" r:id="rId29"/>
    <p:sldLayoutId id="2147483738" r:id="rId30"/>
    <p:sldLayoutId id="2147483739" r:id="rId31"/>
    <p:sldLayoutId id="2147483740" r:id="rId32"/>
    <p:sldLayoutId id="2147483741" r:id="rId33"/>
    <p:sldLayoutId id="2147483744" r:id="rId34"/>
    <p:sldLayoutId id="2147483745" r:id="rId35"/>
    <p:sldLayoutId id="2147483746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6.xml"/><Relationship Id="rId4" Type="http://schemas.openxmlformats.org/officeDocument/2006/relationships/image" Target="../media/image18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0.xml"/><Relationship Id="rId5" Type="http://schemas.openxmlformats.org/officeDocument/2006/relationships/image" Target="../media/image34.svg"/><Relationship Id="rId4" Type="http://schemas.openxmlformats.org/officeDocument/2006/relationships/image" Target="../media/image33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>
                <a:solidFill>
                  <a:srgbClr val="E2E8E9"/>
                </a:solidFill>
                <a:latin typeface="+mn-lt"/>
              </a:rPr>
              <a:t>Slide 1 Phase 24, Lesson 4, Suffix </a:t>
            </a:r>
            <a:r>
              <a:rPr lang="en-US" sz="800" b="1" err="1">
                <a:solidFill>
                  <a:srgbClr val="E2E8E9"/>
                </a:solidFill>
                <a:latin typeface="+mn-lt"/>
              </a:rPr>
              <a:t>ment</a:t>
            </a:r>
            <a:r>
              <a:rPr lang="en-US" sz="800" b="1">
                <a:solidFill>
                  <a:srgbClr val="E2E8E9"/>
                </a:solidFill>
                <a:latin typeface="+mn-lt"/>
              </a:rPr>
              <a:t> </a:t>
            </a:r>
            <a:endParaRPr lang="en-US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159908-AD9E-5272-2A2C-324AA5A056A3}"/>
              </a:ext>
            </a:extLst>
          </p:cNvPr>
          <p:cNvSpPr txBox="1"/>
          <p:nvPr/>
        </p:nvSpPr>
        <p:spPr>
          <a:xfrm>
            <a:off x="275572" y="2843124"/>
            <a:ext cx="582042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600"/>
              <a:t>gn   ough* </a:t>
            </a:r>
          </a:p>
          <a:p>
            <a:pPr algn="ctr"/>
            <a:r>
              <a:rPr lang="en-US" sz="2600"/>
              <a:t>Suffix -ly</a:t>
            </a:r>
          </a:p>
          <a:p>
            <a:pPr algn="ctr"/>
            <a:r>
              <a:rPr lang="en-GB" sz="2600"/>
              <a:t>double   island   honest   guess   ancient</a:t>
            </a:r>
          </a:p>
          <a:p>
            <a:pPr algn="ctr"/>
            <a:endParaRPr lang="en-GB" sz="1200"/>
          </a:p>
          <a:p>
            <a:pPr algn="ctr"/>
            <a:r>
              <a:rPr lang="en-GB" sz="1200"/>
              <a:t>*denotes more than one sound</a:t>
            </a:r>
            <a:endParaRPr lang="en-GB" sz="2800">
              <a:highlight>
                <a:srgbClr val="FFFF00"/>
              </a:highlight>
            </a:endParaRPr>
          </a:p>
          <a:p>
            <a:pPr algn="ctr"/>
            <a:endParaRPr lang="en-GB" sz="2800">
              <a:highlight>
                <a:srgbClr val="FFFF0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26725" y="3636226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-ment</a:t>
            </a:r>
            <a:endParaRPr lang="en-US" sz="3200" b="1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10 Review You</a:t>
            </a:r>
            <a:r>
              <a:rPr lang="en-AU" sz="800" kern="1200" baseline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CC6F47-ADB8-1AB8-C9E6-908CBD2E1FA7}"/>
              </a:ext>
            </a:extLst>
          </p:cNvPr>
          <p:cNvSpPr txBox="1">
            <a:spLocks/>
          </p:cNvSpPr>
          <p:nvPr/>
        </p:nvSpPr>
        <p:spPr>
          <a:xfrm>
            <a:off x="295275" y="1851275"/>
            <a:ext cx="11601450" cy="12311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island        honest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76DF49A-1467-709F-CEF1-4B89D7959C62}"/>
              </a:ext>
            </a:extLst>
          </p:cNvPr>
          <p:cNvSpPr txBox="1">
            <a:spLocks/>
          </p:cNvSpPr>
          <p:nvPr/>
        </p:nvSpPr>
        <p:spPr>
          <a:xfrm>
            <a:off x="295275" y="4038203"/>
            <a:ext cx="11601450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guess     double     ancient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571706" y="1202577"/>
            <a:ext cx="11048587" cy="49398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was thorough when I designed a model of the ancient city. I honestly thought I had included everything, so it was tough to be told it wasn’t enough. Then I redesigned the model and doubled its size. And guess what? This time, it was great!</a:t>
            </a:r>
            <a:endParaRPr lang="en-AU" sz="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13 End of review, start of lesson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14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7059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the -ment suffix to a base word to mean ‘result of an action’</a:t>
            </a:r>
            <a:r>
              <a:rPr lang="en-GB" sz="300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.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2010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</a:t>
            </a:r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-ment suffix to a base word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word when </a:t>
            </a:r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-ment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5487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15 Hand out student sheet</a:t>
            </a:r>
          </a:p>
        </p:txBody>
      </p:sp>
      <p:pic>
        <p:nvPicPr>
          <p:cNvPr id="4" name="Picture 3" descr="Image of Phase 24, lesson 4 student sheet">
            <a:extLst>
              <a:ext uri="{FF2B5EF4-FFF2-40B4-BE49-F238E27FC236}">
                <a16:creationId xmlns:a16="http://schemas.microsoft.com/office/drawing/2014/main" id="{0A32A1C0-9CE4-28D3-1EA8-660DE5D42B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8012" y="501399"/>
            <a:ext cx="4151305" cy="58551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6005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16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15" name="Group 14" descr="ment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3693994" y="941926"/>
            <a:ext cx="4804012" cy="1594987"/>
            <a:chOff x="505468" y="1215330"/>
            <a:chExt cx="2026235" cy="1594987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505468" y="1262720"/>
              <a:ext cx="192024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x</a:t>
              </a:r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920243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-ment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grpSp>
        <p:nvGrpSpPr>
          <p:cNvPr id="5" name="Group 4" descr="pay becomes payment after the ment suffix is added">
            <a:extLst>
              <a:ext uri="{FF2B5EF4-FFF2-40B4-BE49-F238E27FC236}">
                <a16:creationId xmlns:a16="http://schemas.microsoft.com/office/drawing/2014/main" id="{9E7BC200-EFC5-9D6E-6534-A9219BD84119}"/>
              </a:ext>
            </a:extLst>
          </p:cNvPr>
          <p:cNvGrpSpPr/>
          <p:nvPr/>
        </p:nvGrpSpPr>
        <p:grpSpPr>
          <a:xfrm>
            <a:off x="690878" y="2862315"/>
            <a:ext cx="11061539" cy="1477018"/>
            <a:chOff x="1196489" y="2313130"/>
            <a:chExt cx="11061539" cy="1477018"/>
          </a:xfrm>
        </p:grpSpPr>
        <p:grpSp>
          <p:nvGrpSpPr>
            <p:cNvPr id="2" name="Group 1" descr="On one side of the image is a person being measured with the label: short. On the other side of the image are three people being measured with an arrow pointing to the shortest person with the label: shortest">
              <a:extLst>
                <a:ext uri="{FF2B5EF4-FFF2-40B4-BE49-F238E27FC236}">
                  <a16:creationId xmlns:a16="http://schemas.microsoft.com/office/drawing/2014/main" id="{2D61EE45-02A3-D451-B981-58601893F155}"/>
                </a:ext>
              </a:extLst>
            </p:cNvPr>
            <p:cNvGrpSpPr/>
            <p:nvPr/>
          </p:nvGrpSpPr>
          <p:grpSpPr>
            <a:xfrm>
              <a:off x="1196489" y="2313130"/>
              <a:ext cx="11061539" cy="1323439"/>
              <a:chOff x="1829466" y="2530856"/>
              <a:chExt cx="8591891" cy="1121745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99BC074-24D5-4271-6ABB-93BAE07B176B}"/>
                  </a:ext>
                </a:extLst>
              </p:cNvPr>
              <p:cNvSpPr txBox="1"/>
              <p:nvPr/>
            </p:nvSpPr>
            <p:spPr>
              <a:xfrm>
                <a:off x="7198035" y="2556943"/>
                <a:ext cx="3223322" cy="1069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6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payment</a:t>
                </a:r>
                <a:endParaRPr lang="en-AU" sz="76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5FB4A5-58DE-0586-7B92-C7FC5BC56A3B}"/>
                  </a:ext>
                </a:extLst>
              </p:cNvPr>
              <p:cNvSpPr txBox="1"/>
              <p:nvPr/>
            </p:nvSpPr>
            <p:spPr>
              <a:xfrm>
                <a:off x="1829466" y="2530856"/>
                <a:ext cx="2179340" cy="11217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  </a:t>
                </a:r>
                <a:r>
                  <a:rPr lang="en-US" sz="76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pay</a:t>
                </a:r>
                <a:endParaRPr lang="en-AU" sz="76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9" name="Arrow: Right 13">
                <a:extLst>
                  <a:ext uri="{FF2B5EF4-FFF2-40B4-BE49-F238E27FC236}">
                    <a16:creationId xmlns:a16="http://schemas.microsoft.com/office/drawing/2014/main" id="{B89700F0-5ADF-4762-3675-F8AA8E0FF7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5174750" y="3003221"/>
                <a:ext cx="1436157" cy="484909"/>
              </a:xfrm>
              <a:prstGeom prst="rightArrow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D9B70ED-53AF-82B7-0FCE-923ED1E7F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724301" y="2466709"/>
              <a:ext cx="2533727" cy="1323439"/>
            </a:xfrm>
            <a:prstGeom prst="ellipse">
              <a:avLst/>
            </a:prstGeom>
            <a:noFill/>
            <a:ln w="63500">
              <a:solidFill>
                <a:srgbClr val="EBE9F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4" name="Picture 3" descr="pay">
            <a:extLst>
              <a:ext uri="{FF2B5EF4-FFF2-40B4-BE49-F238E27FC236}">
                <a16:creationId xmlns:a16="http://schemas.microsoft.com/office/drawing/2014/main" id="{8CB02000-4353-7A0E-E9D9-975FFAD60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03444" y="4697563"/>
            <a:ext cx="1460065" cy="1460065"/>
          </a:xfrm>
          <a:prstGeom prst="rect">
            <a:avLst/>
          </a:prstGeom>
        </p:spPr>
      </p:pic>
      <p:pic>
        <p:nvPicPr>
          <p:cNvPr id="8" name="Picture 7" descr="payment">
            <a:extLst>
              <a:ext uri="{FF2B5EF4-FFF2-40B4-BE49-F238E27FC236}">
                <a16:creationId xmlns:a16="http://schemas.microsoft.com/office/drawing/2014/main" id="{7C3D1674-6053-E90C-9CB9-42D40D5756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115" y="4765876"/>
            <a:ext cx="1323438" cy="1323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5050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17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410000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42943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833689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6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-ment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500"/>
                        </a:lnSpc>
                        <a:spcAft>
                          <a:spcPts val="800"/>
                        </a:spcAft>
                      </a:pPr>
                      <a:r>
                        <a:rPr lang="en-AU" sz="6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</a:t>
                      </a:r>
                      <a:r>
                        <a:rPr lang="en-US" sz="6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result of an action</a:t>
                      </a:r>
                      <a:r>
                        <a:rPr lang="en-AU" sz="6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’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11489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18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119220" y="1614125"/>
            <a:ext cx="43031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improve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adjust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develop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02964" y="2367171"/>
            <a:ext cx="5069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-ment</a:t>
            </a:r>
            <a:endParaRPr lang="en-AU" sz="13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5714" y="1596930"/>
            <a:ext cx="4696678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53476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8090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20607"/>
              </p:ext>
            </p:extLst>
          </p:nvPr>
        </p:nvGraphicFramePr>
        <p:xfrm>
          <a:off x="330042" y="1810771"/>
          <a:ext cx="11461624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5671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56578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3261814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388359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8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treat</a:t>
                      </a:r>
                      <a:endParaRPr lang="en-AU" sz="48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48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amaze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8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arrange</a:t>
                      </a:r>
                      <a:endParaRPr lang="en-AU" sz="48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03194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Review You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7696AF-802D-F54B-8631-1C4F2C807838}"/>
              </a:ext>
            </a:extLst>
          </p:cNvPr>
          <p:cNvSpPr txBox="1">
            <a:spLocks/>
          </p:cNvSpPr>
          <p:nvPr/>
        </p:nvSpPr>
        <p:spPr>
          <a:xfrm>
            <a:off x="4118185" y="2344087"/>
            <a:ext cx="3955629" cy="21698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0">
                <a:solidFill>
                  <a:srgbClr val="4557AD"/>
                </a:solidFill>
                <a:latin typeface="Tenorite" pitchFamily="2" charset="0"/>
                <a:cs typeface="Arial"/>
              </a:rPr>
              <a:t>gn</a:t>
            </a:r>
            <a:endParaRPr lang="en-AU" sz="15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20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9B3C3-D567-40B1-36CC-589FB18BE703}"/>
              </a:ext>
            </a:extLst>
          </p:cNvPr>
          <p:cNvSpPr txBox="1">
            <a:spLocks/>
          </p:cNvSpPr>
          <p:nvPr/>
        </p:nvSpPr>
        <p:spPr>
          <a:xfrm>
            <a:off x="505587" y="1540948"/>
            <a:ext cx="11521787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200" b="0">
                <a:solidFill>
                  <a:srgbClr val="4557AD"/>
                </a:solidFill>
                <a:latin typeface="Tenorite" pitchFamily="2" charset="0"/>
              </a:rPr>
              <a:t>There was great excitement waiting </a:t>
            </a:r>
            <a:br>
              <a:rPr lang="en-US" sz="5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200" b="0">
                <a:solidFill>
                  <a:srgbClr val="4557AD"/>
                </a:solidFill>
                <a:latin typeface="Tenorite" pitchFamily="2" charset="0"/>
              </a:rPr>
              <a:t>for the entertainment to begin. </a:t>
            </a:r>
            <a:br>
              <a:rPr lang="en-US" sz="5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200" b="0">
                <a:solidFill>
                  <a:srgbClr val="4557AD"/>
                </a:solidFill>
                <a:latin typeface="Tenorite" pitchFamily="2" charset="0"/>
              </a:rPr>
              <a:t>Once it began, the crowd showed their enjoyment by clapping and cheering. The payment they had made for their tickets was a good investment</a:t>
            </a:r>
            <a:r>
              <a:rPr lang="en-US" sz="6000" b="0">
                <a:solidFill>
                  <a:srgbClr val="4557AD"/>
                </a:solidFill>
                <a:latin typeface="Tenorite" pitchFamily="2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59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21 We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556717" y="1538736"/>
            <a:ext cx="11268490" cy="4413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200" b="0">
                <a:solidFill>
                  <a:srgbClr val="4557AD"/>
                </a:solidFill>
                <a:latin typeface="Tenorite" pitchFamily="2" charset="0"/>
              </a:rPr>
              <a:t>The arrangement was that we could play with the sports equipment until lunchtime. During this time, a bat broke so the teacher got a replacement. </a:t>
            </a:r>
            <a:r>
              <a:rPr lang="en-US" sz="5200">
                <a:solidFill>
                  <a:srgbClr val="4557AD"/>
                </a:solidFill>
                <a:latin typeface="Tenorite" pitchFamily="2" charset="0"/>
              </a:rPr>
              <a:t>After that, we had </a:t>
            </a:r>
            <a:br>
              <a:rPr lang="en-US" sz="520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200">
                <a:solidFill>
                  <a:srgbClr val="4557AD"/>
                </a:solidFill>
                <a:latin typeface="Tenorite" pitchFamily="2" charset="0"/>
              </a:rPr>
              <a:t>a rest and some refreshments.</a:t>
            </a:r>
            <a:endParaRPr lang="en-US" sz="52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374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22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7095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985853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E9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23496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24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-ment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0449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74333" y="1597355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553800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25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152507" y="2382794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13800" y="2394785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move">
            <a:extLst>
              <a:ext uri="{FF2B5EF4-FFF2-40B4-BE49-F238E27FC236}">
                <a16:creationId xmlns:a16="http://schemas.microsoft.com/office/drawing/2014/main" id="{42311A81-B64C-E077-E34A-8CE2BB9F93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0023" y="3586812"/>
            <a:ext cx="2078139" cy="2078139"/>
          </a:xfrm>
          <a:prstGeom prst="rect">
            <a:avLst/>
          </a:prstGeom>
        </p:spPr>
      </p:pic>
      <p:pic>
        <p:nvPicPr>
          <p:cNvPr id="15" name="Picture 14" descr="agree">
            <a:extLst>
              <a:ext uri="{FF2B5EF4-FFF2-40B4-BE49-F238E27FC236}">
                <a16:creationId xmlns:a16="http://schemas.microsoft.com/office/drawing/2014/main" id="{CBE6DAED-CF64-2E9C-CA7F-7BB7DF8987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95479" y="3429000"/>
            <a:ext cx="2078140" cy="2078140"/>
          </a:xfrm>
          <a:prstGeom prst="rect">
            <a:avLst/>
          </a:prstGeom>
        </p:spPr>
      </p:pic>
      <p:pic>
        <p:nvPicPr>
          <p:cNvPr id="18" name="Picture 17" descr="entertain">
            <a:extLst>
              <a:ext uri="{FF2B5EF4-FFF2-40B4-BE49-F238E27FC236}">
                <a16:creationId xmlns:a16="http://schemas.microsoft.com/office/drawing/2014/main" id="{910E88E0-7823-5D8F-CC73-18C93E7634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0936" y="3176281"/>
            <a:ext cx="2315753" cy="2315753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8521" y="1700972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985897" y="1570200"/>
            <a:ext cx="1318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/>
              <a:t>-ment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297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26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107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27 End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942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69C29-CC83-49C2-F448-BAA027E9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268F8-7C86-5569-59ED-DE771A046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3" name="Group 2" descr="The letters ough in the middle of the slide with seven boxes around it. In the seven boxes are the words rough, cough, dough, through, plough, thought and thorough respectively. ">
            <a:extLst>
              <a:ext uri="{FF2B5EF4-FFF2-40B4-BE49-F238E27FC236}">
                <a16:creationId xmlns:a16="http://schemas.microsoft.com/office/drawing/2014/main" id="{971865AA-5CE0-D2F6-CFAE-4A79AAA7BD44}"/>
              </a:ext>
            </a:extLst>
          </p:cNvPr>
          <p:cNvGrpSpPr/>
          <p:nvPr/>
        </p:nvGrpSpPr>
        <p:grpSpPr>
          <a:xfrm>
            <a:off x="275892" y="769426"/>
            <a:ext cx="11640217" cy="5404916"/>
            <a:chOff x="275892" y="769426"/>
            <a:chExt cx="11640217" cy="5404916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E6149E7B-855D-B28C-CDAF-FC5236A258E4}"/>
                </a:ext>
              </a:extLst>
            </p:cNvPr>
            <p:cNvSpPr txBox="1">
              <a:spLocks/>
            </p:cNvSpPr>
            <p:nvPr/>
          </p:nvSpPr>
          <p:spPr>
            <a:xfrm>
              <a:off x="2323917" y="2175304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15D9CDB-93E2-2D56-47AC-8EA610BC87D0}"/>
                </a:ext>
              </a:extLst>
            </p:cNvPr>
            <p:cNvGrpSpPr/>
            <p:nvPr/>
          </p:nvGrpSpPr>
          <p:grpSpPr>
            <a:xfrm>
              <a:off x="275892" y="3411926"/>
              <a:ext cx="3357556" cy="1204686"/>
              <a:chOff x="537028" y="1465943"/>
              <a:chExt cx="2510972" cy="120468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827C4B17-5649-FF11-6354-A7359D7BF2FE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B6E5896-9350-6950-FF65-73865BBEAA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thought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C63759D-AE3D-2B89-83ED-254270E85E85}"/>
                </a:ext>
              </a:extLst>
            </p:cNvPr>
            <p:cNvGrpSpPr/>
            <p:nvPr/>
          </p:nvGrpSpPr>
          <p:grpSpPr>
            <a:xfrm>
              <a:off x="275893" y="1572877"/>
              <a:ext cx="3357556" cy="1204686"/>
              <a:chOff x="537028" y="1465943"/>
              <a:chExt cx="2510972" cy="1204686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0724449B-CDF9-7E4F-88ED-6C94BFAB7F57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6D4A7704-D3D7-9DE4-54A7-0F148220BD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thorough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F1C1057-C334-7081-3510-609987972313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C2E94EB9-0209-4206-2576-7D8DC5E5373B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89C8DD53-4DCF-278F-390F-291DC7070E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3D421AE-C619-9548-22AC-F731CCCDADA1}"/>
                </a:ext>
              </a:extLst>
            </p:cNvPr>
            <p:cNvGrpSpPr/>
            <p:nvPr/>
          </p:nvGrpSpPr>
          <p:grpSpPr>
            <a:xfrm>
              <a:off x="8558553" y="1550609"/>
              <a:ext cx="3357556" cy="1204686"/>
              <a:chOff x="537028" y="1465943"/>
              <a:chExt cx="2510972" cy="1204686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3F4F5448-4CB6-7133-41EE-843991E42F9C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1994787F-6733-8631-365D-3F30DE83CF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AFB0F9-0BDA-783C-61F4-68D1DCAF1EDA}"/>
                </a:ext>
              </a:extLst>
            </p:cNvPr>
            <p:cNvGrpSpPr/>
            <p:nvPr/>
          </p:nvGrpSpPr>
          <p:grpSpPr>
            <a:xfrm>
              <a:off x="8558553" y="3411926"/>
              <a:ext cx="3357556" cy="1204686"/>
              <a:chOff x="537028" y="1465943"/>
              <a:chExt cx="2510972" cy="120468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A6FEC001-F631-09B2-617E-BB05F7990857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55AF0876-2204-C1AF-5F30-02FFC4AD8E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E5CE40A-AF1B-B7B8-DC47-013DBA5AE0AE}"/>
                </a:ext>
              </a:extLst>
            </p:cNvPr>
            <p:cNvGrpSpPr/>
            <p:nvPr/>
          </p:nvGrpSpPr>
          <p:grpSpPr>
            <a:xfrm>
              <a:off x="6504901" y="4969656"/>
              <a:ext cx="3357556" cy="1204686"/>
              <a:chOff x="537028" y="1465943"/>
              <a:chExt cx="2510972" cy="1204686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5866C03-960C-9B0E-780E-D0401F9B3925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49B626B9-2510-61F7-631E-103929DBA5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through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0837E9D-2722-5A7A-D529-7FA169A8982A}"/>
                </a:ext>
              </a:extLst>
            </p:cNvPr>
            <p:cNvGrpSpPr/>
            <p:nvPr/>
          </p:nvGrpSpPr>
          <p:grpSpPr>
            <a:xfrm>
              <a:off x="2329544" y="4947388"/>
              <a:ext cx="3357556" cy="1204686"/>
              <a:chOff x="537028" y="1465943"/>
              <a:chExt cx="2510972" cy="1204686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773CDE27-5BEE-845D-79F4-30EA716B997F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242C5AEE-060A-5E9D-BEEA-82E9586858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plough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613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1071562" y="1783759"/>
            <a:ext cx="11120437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signing          through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sought          thorough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Picture 7" descr="plough">
            <a:extLst>
              <a:ext uri="{FF2B5EF4-FFF2-40B4-BE49-F238E27FC236}">
                <a16:creationId xmlns:a16="http://schemas.microsoft.com/office/drawing/2014/main" id="{0E05609C-15A4-6294-26E7-CBE3E503F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695" y="867982"/>
            <a:ext cx="3693088" cy="3693088"/>
          </a:xfrm>
          <a:prstGeom prst="rect">
            <a:avLst/>
          </a:prstGeom>
        </p:spPr>
      </p:pic>
      <p:grpSp>
        <p:nvGrpSpPr>
          <p:cNvPr id="12" name="Group 11" descr="thought">
            <a:extLst>
              <a:ext uri="{FF2B5EF4-FFF2-40B4-BE49-F238E27FC236}">
                <a16:creationId xmlns:a16="http://schemas.microsoft.com/office/drawing/2014/main" id="{BEC95F1B-A28D-4DB9-697B-94AD51EDA59A}"/>
              </a:ext>
            </a:extLst>
          </p:cNvPr>
          <p:cNvGrpSpPr/>
          <p:nvPr/>
        </p:nvGrpSpPr>
        <p:grpSpPr>
          <a:xfrm>
            <a:off x="6057887" y="1458600"/>
            <a:ext cx="3405613" cy="2511851"/>
            <a:chOff x="6551938" y="1273796"/>
            <a:chExt cx="3405613" cy="251185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1106019-472A-9F8F-3587-F935F440D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15309" y="1643405"/>
              <a:ext cx="2142242" cy="214224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BD3786E-4613-73F9-682D-E6ED2A7E1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1938" y="1273796"/>
              <a:ext cx="1494281" cy="1494281"/>
            </a:xfrm>
            <a:prstGeom prst="rect">
              <a:avLst/>
            </a:prstGeom>
          </p:spPr>
        </p:pic>
      </p:grpSp>
      <p:pic>
        <p:nvPicPr>
          <p:cNvPr id="16" name="Picture 15" descr="gnome">
            <a:extLst>
              <a:ext uri="{FF2B5EF4-FFF2-40B4-BE49-F238E27FC236}">
                <a16:creationId xmlns:a16="http://schemas.microsoft.com/office/drawing/2014/main" id="{0F2D5790-20D8-BC25-B32D-2CD60A3D5A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5783" y="4143474"/>
            <a:ext cx="2142243" cy="2142243"/>
          </a:xfrm>
          <a:prstGeom prst="rect">
            <a:avLst/>
          </a:prstGeom>
        </p:spPr>
      </p:pic>
      <p:grpSp>
        <p:nvGrpSpPr>
          <p:cNvPr id="3" name="Group 2" descr="pencil">
            <a:extLst>
              <a:ext uri="{FF2B5EF4-FFF2-40B4-BE49-F238E27FC236}">
                <a16:creationId xmlns:a16="http://schemas.microsoft.com/office/drawing/2014/main" id="{DEB05E25-6B35-39C3-49E4-726ECF9EC16B}"/>
              </a:ext>
            </a:extLst>
          </p:cNvPr>
          <p:cNvGrpSpPr/>
          <p:nvPr/>
        </p:nvGrpSpPr>
        <p:grpSpPr>
          <a:xfrm>
            <a:off x="8754977" y="3970451"/>
            <a:ext cx="2834912" cy="2130615"/>
            <a:chOff x="8753152" y="3659673"/>
            <a:chExt cx="2834912" cy="2130615"/>
          </a:xfrm>
        </p:grpSpPr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00523EC4-4FBC-38A8-18F0-CFEE3AC984EB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53152" y="3659673"/>
              <a:ext cx="1987747" cy="198774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9EB7613-18F8-CB5F-997F-3AA9F0989D2B}"/>
                </a:ext>
              </a:extLst>
            </p:cNvPr>
            <p:cNvSpPr txBox="1"/>
            <p:nvPr/>
          </p:nvSpPr>
          <p:spPr>
            <a:xfrm>
              <a:off x="9893733" y="4774625"/>
              <a:ext cx="16943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rgbClr val="4857A6"/>
                  </a:solidFill>
                  <a:latin typeface="Tenorite"/>
                  <a:ea typeface="Verdana"/>
                </a:rPr>
                <a:t>*Your teacher will tell you this word. </a:t>
              </a:r>
              <a:endParaRPr lang="en-AU" sz="2000">
                <a:solidFill>
                  <a:srgbClr val="4857A6"/>
                </a:solidFill>
                <a:latin typeface="Tenorite"/>
                <a:ea typeface="Verdan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0066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7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-ly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</a:t>
            </a:r>
            <a:r>
              <a:rPr lang="en-AU" sz="800" baseline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39A135A1-5C9D-FC40-A492-FF560E25C8AA}"/>
              </a:ext>
            </a:extLst>
          </p:cNvPr>
          <p:cNvGrpSpPr/>
          <p:nvPr/>
        </p:nvGrpSpPr>
        <p:grpSpPr>
          <a:xfrm>
            <a:off x="1058090" y="1783759"/>
            <a:ext cx="11133909" cy="3114346"/>
            <a:chOff x="285750" y="1783759"/>
            <a:chExt cx="11906250" cy="3114346"/>
          </a:xfrm>
        </p:grpSpPr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4682CAD-E251-F377-12FA-E75273475930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670077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enormously       funnily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742C0FBB-963D-9220-C473-5AE20AD65EEE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roughly        completely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4708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7" name="Picture 6" descr="angry">
            <a:extLst>
              <a:ext uri="{FF2B5EF4-FFF2-40B4-BE49-F238E27FC236}">
                <a16:creationId xmlns:a16="http://schemas.microsoft.com/office/drawing/2014/main" id="{F1F6F99C-463A-B488-D1F0-7E330AB8A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576" y="1930633"/>
            <a:ext cx="2996733" cy="2996733"/>
          </a:xfrm>
          <a:prstGeom prst="rect">
            <a:avLst/>
          </a:prstGeom>
        </p:spPr>
      </p:pic>
      <p:pic>
        <p:nvPicPr>
          <p:cNvPr id="11" name="Picture 10" descr="loud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1210" y="2223000"/>
            <a:ext cx="2107199" cy="2107199"/>
          </a:xfrm>
          <a:prstGeom prst="rect">
            <a:avLst/>
          </a:prstGeom>
        </p:spPr>
      </p:pic>
      <p:pic>
        <p:nvPicPr>
          <p:cNvPr id="6" name="Picture 5" descr="night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6043" y="2325174"/>
            <a:ext cx="2326345" cy="220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PROJECT_OPEN" val="0"/>
  <p:tag name="ARTICULATE_SLIDE_COUNT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192E8B3E-BB26-42E8-8D75-D4D44CA2FDAD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ff236c08-9611-4854-a4bb-16d44b7327b6"/>
    <ds:schemaRef ds:uri="64eff3df-e3d6-48ed-978f-45ff25640900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3360</Words>
  <Application>Microsoft Office PowerPoint</Application>
  <PresentationFormat>Widescreen</PresentationFormat>
  <Paragraphs>459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Phase 24, Lesson 4, Suffix ment 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Suffix review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review, start of lesson</vt:lpstr>
      <vt:lpstr>Slide 14 Learning intention and success criteria</vt:lpstr>
      <vt:lpstr>Slide 15 Hand out student sheet</vt:lpstr>
      <vt:lpstr>Slide 16 I do</vt:lpstr>
      <vt:lpstr>Slide 17 We do</vt:lpstr>
      <vt:lpstr>Slide 18 I do</vt:lpstr>
      <vt:lpstr>Slide 19 We do</vt:lpstr>
      <vt:lpstr>Slide 20 I do</vt:lpstr>
      <vt:lpstr>Slide 21 We do</vt:lpstr>
      <vt:lpstr>Slide 22 I do</vt:lpstr>
      <vt:lpstr>Slide 23 We do</vt:lpstr>
      <vt:lpstr>Slide 24 Suffix review</vt:lpstr>
      <vt:lpstr>Slide 25 Check for understanding</vt:lpstr>
      <vt:lpstr>Slide 26 You do</vt:lpstr>
      <vt:lpstr>Slide 27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2026-04-20T02:24:50Z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